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0" r:id="rId2"/>
    <p:sldId id="407" r:id="rId3"/>
    <p:sldId id="391" r:id="rId4"/>
    <p:sldId id="272" r:id="rId5"/>
    <p:sldId id="268" r:id="rId6"/>
    <p:sldId id="276" r:id="rId7"/>
    <p:sldId id="289" r:id="rId8"/>
    <p:sldId id="286" r:id="rId9"/>
    <p:sldId id="287" r:id="rId10"/>
    <p:sldId id="288" r:id="rId11"/>
    <p:sldId id="290"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E492-5B6B-3504-4DA5-F6C885294DA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007A8BC1-256F-DD21-9343-3751C09B7F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C384ED1F-5B1F-30E8-D4E3-5A4D12310CF6}"/>
              </a:ext>
            </a:extLst>
          </p:cNvPr>
          <p:cNvSpPr>
            <a:spLocks noGrp="1"/>
          </p:cNvSpPr>
          <p:nvPr>
            <p:ph type="dt" sz="half" idx="10"/>
          </p:nvPr>
        </p:nvSpPr>
        <p:spPr/>
        <p:txBody>
          <a:bodyPr/>
          <a:lstStyle/>
          <a:p>
            <a:fld id="{F47294B1-36C2-4DEE-A28D-E45BACB15F29}" type="datetimeFigureOut">
              <a:rPr lang="en-GB" smtClean="0"/>
              <a:t>20/05/2024</a:t>
            </a:fld>
            <a:endParaRPr lang="en-GB"/>
          </a:p>
        </p:txBody>
      </p:sp>
      <p:sp>
        <p:nvSpPr>
          <p:cNvPr id="5" name="Footer Placeholder 4">
            <a:extLst>
              <a:ext uri="{FF2B5EF4-FFF2-40B4-BE49-F238E27FC236}">
                <a16:creationId xmlns:a16="http://schemas.microsoft.com/office/drawing/2014/main" id="{58D5E221-6C8D-0525-BCF6-99F516D112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A60F8A-C242-7D2E-80FA-3B99F0B54C00}"/>
              </a:ext>
            </a:extLst>
          </p:cNvPr>
          <p:cNvSpPr>
            <a:spLocks noGrp="1"/>
          </p:cNvSpPr>
          <p:nvPr>
            <p:ph type="sldNum" sz="quarter" idx="12"/>
          </p:nvPr>
        </p:nvSpPr>
        <p:spPr/>
        <p:txBody>
          <a:bodyPr/>
          <a:lstStyle/>
          <a:p>
            <a:fld id="{D85C353E-9F2A-4C9C-917A-6B9089D43596}" type="slidenum">
              <a:rPr lang="en-GB" smtClean="0"/>
              <a:t>‹#›</a:t>
            </a:fld>
            <a:endParaRPr lang="en-GB"/>
          </a:p>
        </p:txBody>
      </p:sp>
    </p:spTree>
    <p:extLst>
      <p:ext uri="{BB962C8B-B14F-4D97-AF65-F5344CB8AC3E}">
        <p14:creationId xmlns:p14="http://schemas.microsoft.com/office/powerpoint/2010/main" val="232866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4DCF3-D3AF-E666-3B86-D63298365AA9}"/>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2D0C51E7-420A-518E-D4D6-7D0BEB3FD72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C99C376-9C0D-58C9-3D9B-26887F212B41}"/>
              </a:ext>
            </a:extLst>
          </p:cNvPr>
          <p:cNvSpPr>
            <a:spLocks noGrp="1"/>
          </p:cNvSpPr>
          <p:nvPr>
            <p:ph type="dt" sz="half" idx="10"/>
          </p:nvPr>
        </p:nvSpPr>
        <p:spPr/>
        <p:txBody>
          <a:bodyPr/>
          <a:lstStyle/>
          <a:p>
            <a:fld id="{F47294B1-36C2-4DEE-A28D-E45BACB15F29}" type="datetimeFigureOut">
              <a:rPr lang="en-GB" smtClean="0"/>
              <a:t>20/05/2024</a:t>
            </a:fld>
            <a:endParaRPr lang="en-GB"/>
          </a:p>
        </p:txBody>
      </p:sp>
      <p:sp>
        <p:nvSpPr>
          <p:cNvPr id="5" name="Footer Placeholder 4">
            <a:extLst>
              <a:ext uri="{FF2B5EF4-FFF2-40B4-BE49-F238E27FC236}">
                <a16:creationId xmlns:a16="http://schemas.microsoft.com/office/drawing/2014/main" id="{A95FD104-3D92-82EB-7F3B-AEBC8A259F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EEBE56-4986-C871-757F-CDF7C6E0AC7C}"/>
              </a:ext>
            </a:extLst>
          </p:cNvPr>
          <p:cNvSpPr>
            <a:spLocks noGrp="1"/>
          </p:cNvSpPr>
          <p:nvPr>
            <p:ph type="sldNum" sz="quarter" idx="12"/>
          </p:nvPr>
        </p:nvSpPr>
        <p:spPr/>
        <p:txBody>
          <a:bodyPr/>
          <a:lstStyle/>
          <a:p>
            <a:fld id="{D85C353E-9F2A-4C9C-917A-6B9089D43596}" type="slidenum">
              <a:rPr lang="en-GB" smtClean="0"/>
              <a:t>‹#›</a:t>
            </a:fld>
            <a:endParaRPr lang="en-GB"/>
          </a:p>
        </p:txBody>
      </p:sp>
    </p:spTree>
    <p:extLst>
      <p:ext uri="{BB962C8B-B14F-4D97-AF65-F5344CB8AC3E}">
        <p14:creationId xmlns:p14="http://schemas.microsoft.com/office/powerpoint/2010/main" val="3559289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8AFF84-28DA-073A-6EB0-6AC56821E5CE}"/>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BD3C8140-828C-239A-C989-71933EA05D0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9856E31-9008-487B-F0E4-4C0591B39759}"/>
              </a:ext>
            </a:extLst>
          </p:cNvPr>
          <p:cNvSpPr>
            <a:spLocks noGrp="1"/>
          </p:cNvSpPr>
          <p:nvPr>
            <p:ph type="dt" sz="half" idx="10"/>
          </p:nvPr>
        </p:nvSpPr>
        <p:spPr/>
        <p:txBody>
          <a:bodyPr/>
          <a:lstStyle/>
          <a:p>
            <a:fld id="{F47294B1-36C2-4DEE-A28D-E45BACB15F29}" type="datetimeFigureOut">
              <a:rPr lang="en-GB" smtClean="0"/>
              <a:t>20/05/2024</a:t>
            </a:fld>
            <a:endParaRPr lang="en-GB"/>
          </a:p>
        </p:txBody>
      </p:sp>
      <p:sp>
        <p:nvSpPr>
          <p:cNvPr id="5" name="Footer Placeholder 4">
            <a:extLst>
              <a:ext uri="{FF2B5EF4-FFF2-40B4-BE49-F238E27FC236}">
                <a16:creationId xmlns:a16="http://schemas.microsoft.com/office/drawing/2014/main" id="{85ADCA3B-5DB7-4F6D-6A78-22585D2BB1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659377-1EA8-3424-A587-AF987D5CFA4D}"/>
              </a:ext>
            </a:extLst>
          </p:cNvPr>
          <p:cNvSpPr>
            <a:spLocks noGrp="1"/>
          </p:cNvSpPr>
          <p:nvPr>
            <p:ph type="sldNum" sz="quarter" idx="12"/>
          </p:nvPr>
        </p:nvSpPr>
        <p:spPr/>
        <p:txBody>
          <a:bodyPr/>
          <a:lstStyle/>
          <a:p>
            <a:fld id="{D85C353E-9F2A-4C9C-917A-6B9089D43596}" type="slidenum">
              <a:rPr lang="en-GB" smtClean="0"/>
              <a:t>‹#›</a:t>
            </a:fld>
            <a:endParaRPr lang="en-GB"/>
          </a:p>
        </p:txBody>
      </p:sp>
    </p:spTree>
    <p:extLst>
      <p:ext uri="{BB962C8B-B14F-4D97-AF65-F5344CB8AC3E}">
        <p14:creationId xmlns:p14="http://schemas.microsoft.com/office/powerpoint/2010/main" val="1306451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ntent and object 1">
    <p:bg>
      <p:bgPr>
        <a:solidFill>
          <a:schemeClr val="bg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A7DE4915-8F76-AB49-9590-D6122C483402}"/>
              </a:ext>
            </a:extLst>
          </p:cNvPr>
          <p:cNvSpPr>
            <a:spLocks noGrp="1"/>
          </p:cNvSpPr>
          <p:nvPr>
            <p:ph type="body" sz="quarter" idx="14" hasCustomPrompt="1"/>
          </p:nvPr>
        </p:nvSpPr>
        <p:spPr>
          <a:xfrm>
            <a:off x="528741" y="531140"/>
            <a:ext cx="3186731" cy="714793"/>
          </a:xfrm>
          <a:solidFill>
            <a:srgbClr val="00AEEF"/>
          </a:solidFill>
        </p:spPr>
        <p:txBody>
          <a:bodyPr wrap="square" lIns="144000" tIns="144000" rIns="108000" bIns="0" anchor="ctr" anchorCtr="0">
            <a:spAutoFit/>
          </a:bodyPr>
          <a:lstStyle>
            <a:lvl1pPr marL="0" indent="0">
              <a:buNone/>
              <a:defRPr sz="4000" b="1" i="0" spc="100" baseline="0">
                <a:solidFill>
                  <a:schemeClr val="bg1"/>
                </a:solidFill>
                <a:latin typeface="Univers LT Pro 85 XBlack" panose="020B0804030502020204" pitchFamily="34" charset="77"/>
              </a:defRPr>
            </a:lvl1pPr>
            <a:lvl5pPr marL="1828800" indent="0">
              <a:buNone/>
              <a:defRPr/>
            </a:lvl5pPr>
          </a:lstStyle>
          <a:p>
            <a:r>
              <a:rPr lang="en-US" dirty="0"/>
              <a:t>HEADLINE</a:t>
            </a:r>
            <a:endParaRPr lang="en-GB" dirty="0"/>
          </a:p>
        </p:txBody>
      </p:sp>
      <p:sp>
        <p:nvSpPr>
          <p:cNvPr id="2" name="Rectangle 1">
            <a:extLst>
              <a:ext uri="{FF2B5EF4-FFF2-40B4-BE49-F238E27FC236}">
                <a16:creationId xmlns:a16="http://schemas.microsoft.com/office/drawing/2014/main" id="{08ABAA83-EA49-59C5-F1C6-74286C2B285F}"/>
              </a:ext>
            </a:extLst>
          </p:cNvPr>
          <p:cNvSpPr/>
          <p:nvPr userDrawn="1"/>
        </p:nvSpPr>
        <p:spPr>
          <a:xfrm>
            <a:off x="6096000" y="0"/>
            <a:ext cx="6096000" cy="6858000"/>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5E4A1A1-0D48-7706-9CE0-C5B58F46F9C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248517" y="5129961"/>
            <a:ext cx="1728039" cy="1424750"/>
          </a:xfrm>
          <a:prstGeom prst="rect">
            <a:avLst/>
          </a:prstGeom>
        </p:spPr>
      </p:pic>
      <p:sp>
        <p:nvSpPr>
          <p:cNvPr id="35" name="Text Placeholder 6">
            <a:extLst>
              <a:ext uri="{FF2B5EF4-FFF2-40B4-BE49-F238E27FC236}">
                <a16:creationId xmlns:a16="http://schemas.microsoft.com/office/drawing/2014/main" id="{7C993EE9-E58A-7E4B-B4EB-2294621E94E9}"/>
              </a:ext>
            </a:extLst>
          </p:cNvPr>
          <p:cNvSpPr>
            <a:spLocks noGrp="1"/>
          </p:cNvSpPr>
          <p:nvPr>
            <p:ph type="body" sz="quarter" idx="23" hasCustomPrompt="1"/>
          </p:nvPr>
        </p:nvSpPr>
        <p:spPr>
          <a:xfrm>
            <a:off x="6586401" y="2071688"/>
            <a:ext cx="5305425" cy="3090862"/>
          </a:xfrm>
        </p:spPr>
        <p:txBody>
          <a:bodyPr lIns="0">
            <a:normAutofit/>
          </a:bodyPr>
          <a:lstStyle>
            <a:lvl1pPr marL="0" indent="0">
              <a:buFontTx/>
              <a:buNone/>
              <a:defRPr sz="1800" b="0" i="0">
                <a:solidFill>
                  <a:schemeClr val="bg1"/>
                </a:solidFill>
                <a:latin typeface="Univers LT Pro 45 Light" panose="020B0403020202020204" pitchFamily="34" charset="77"/>
              </a:defRPr>
            </a:lvl1pPr>
            <a:lvl5pPr marL="1828800" indent="0">
              <a:buNone/>
              <a:defRPr/>
            </a:lvl5pPr>
          </a:lstStyle>
          <a:p>
            <a:pPr lvl="0"/>
            <a:r>
              <a:rPr lang="en-GB" dirty="0"/>
              <a:t>Click to edit body copy.</a:t>
            </a:r>
            <a:endParaRPr lang="en-US" dirty="0"/>
          </a:p>
        </p:txBody>
      </p:sp>
      <p:sp>
        <p:nvSpPr>
          <p:cNvPr id="25" name="Text Placeholder 24">
            <a:extLst>
              <a:ext uri="{FF2B5EF4-FFF2-40B4-BE49-F238E27FC236}">
                <a16:creationId xmlns:a16="http://schemas.microsoft.com/office/drawing/2014/main" id="{0099BF44-277F-CD47-80F6-ADBE4478B29B}"/>
              </a:ext>
            </a:extLst>
          </p:cNvPr>
          <p:cNvSpPr>
            <a:spLocks noGrp="1"/>
          </p:cNvSpPr>
          <p:nvPr>
            <p:ph type="body" sz="quarter" idx="17" hasCustomPrompt="1"/>
          </p:nvPr>
        </p:nvSpPr>
        <p:spPr>
          <a:xfrm>
            <a:off x="6586401" y="1468553"/>
            <a:ext cx="5305425" cy="259486"/>
          </a:xfrm>
        </p:spPr>
        <p:txBody>
          <a:bodyPr lIns="0" rIns="90000">
            <a:noAutofit/>
          </a:bodyPr>
          <a:lstStyle>
            <a:lvl1pPr marL="0" indent="0">
              <a:buNone/>
              <a:defRPr sz="2000" b="1" i="0">
                <a:solidFill>
                  <a:schemeClr val="tx1"/>
                </a:solidFill>
                <a:latin typeface="Univers LT Pro 45 Light" panose="020B0403020202020204" pitchFamily="34" charset="77"/>
              </a:defRPr>
            </a:lvl1pPr>
          </a:lstStyle>
          <a:p>
            <a:pPr lvl="0"/>
            <a:r>
              <a:rPr lang="en-GB" dirty="0"/>
              <a:t>Click to edit sub-heading</a:t>
            </a:r>
            <a:endParaRPr lang="en-US" dirty="0"/>
          </a:p>
        </p:txBody>
      </p:sp>
      <p:sp>
        <p:nvSpPr>
          <p:cNvPr id="4" name="Text Placeholder 24">
            <a:extLst>
              <a:ext uri="{FF2B5EF4-FFF2-40B4-BE49-F238E27FC236}">
                <a16:creationId xmlns:a16="http://schemas.microsoft.com/office/drawing/2014/main" id="{DF19E799-652C-FA37-7A63-035B8B3219C7}"/>
              </a:ext>
            </a:extLst>
          </p:cNvPr>
          <p:cNvSpPr>
            <a:spLocks noGrp="1"/>
          </p:cNvSpPr>
          <p:nvPr>
            <p:ph type="body" sz="quarter" idx="24" hasCustomPrompt="1"/>
          </p:nvPr>
        </p:nvSpPr>
        <p:spPr>
          <a:xfrm>
            <a:off x="551757" y="1597203"/>
            <a:ext cx="5305425" cy="259486"/>
          </a:xfrm>
        </p:spPr>
        <p:txBody>
          <a:bodyPr lIns="0" rIns="90000">
            <a:noAutofit/>
          </a:bodyPr>
          <a:lstStyle>
            <a:lvl1pPr marL="0" indent="0">
              <a:buNone/>
              <a:defRPr sz="2000" b="1" i="0">
                <a:solidFill>
                  <a:schemeClr val="tx1"/>
                </a:solidFill>
                <a:latin typeface="Univers LT Pro 45 Light" panose="020B0403020202020204" pitchFamily="34" charset="77"/>
              </a:defRPr>
            </a:lvl1pPr>
          </a:lstStyle>
          <a:p>
            <a:pPr lvl="0"/>
            <a:r>
              <a:rPr lang="en-GB" dirty="0"/>
              <a:t>Click to edit sub-heading</a:t>
            </a:r>
            <a:endParaRPr lang="en-US" dirty="0"/>
          </a:p>
        </p:txBody>
      </p:sp>
      <p:pic>
        <p:nvPicPr>
          <p:cNvPr id="5" name="Picture 4">
            <a:extLst>
              <a:ext uri="{FF2B5EF4-FFF2-40B4-BE49-F238E27FC236}">
                <a16:creationId xmlns:a16="http://schemas.microsoft.com/office/drawing/2014/main" id="{7A5C89A7-5221-DDDB-423F-26E8274D59F0}"/>
              </a:ext>
            </a:extLst>
          </p:cNvPr>
          <p:cNvPicPr>
            <a:picLocks noChangeAspect="1"/>
          </p:cNvPicPr>
          <p:nvPr userDrawn="1"/>
        </p:nvPicPr>
        <p:blipFill>
          <a:blip r:embed="rId3"/>
          <a:stretch>
            <a:fillRect/>
          </a:stretch>
        </p:blipFill>
        <p:spPr>
          <a:xfrm>
            <a:off x="677478" y="2326112"/>
            <a:ext cx="4512040" cy="4531888"/>
          </a:xfrm>
          <a:prstGeom prst="rect">
            <a:avLst/>
          </a:prstGeom>
        </p:spPr>
      </p:pic>
    </p:spTree>
    <p:extLst>
      <p:ext uri="{BB962C8B-B14F-4D97-AF65-F5344CB8AC3E}">
        <p14:creationId xmlns:p14="http://schemas.microsoft.com/office/powerpoint/2010/main" val="2397614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ransparent box 1">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36267AA-06DB-7249-97B0-AC604B4097ED}"/>
              </a:ext>
            </a:extLst>
          </p:cNvPr>
          <p:cNvPicPr>
            <a:picLocks noChangeAspect="1"/>
          </p:cNvPicPr>
          <p:nvPr userDrawn="1"/>
        </p:nvPicPr>
        <p:blipFill>
          <a:blip r:embed="rId2">
            <a:extLst>
              <a:ext uri="{28A0092B-C50C-407E-A947-70E740481C1C}">
                <a14:useLocalDpi xmlns:a14="http://schemas.microsoft.com/office/drawing/2010/main" val="0"/>
              </a:ext>
            </a:extLst>
          </a:blip>
          <a:srcRect l="20344" r="20344"/>
          <a:stretch/>
        </p:blipFill>
        <p:spPr>
          <a:xfrm>
            <a:off x="-5355" y="1"/>
            <a:ext cx="6101355" cy="6857999"/>
          </a:xfrm>
          <a:prstGeom prst="rect">
            <a:avLst/>
          </a:prstGeom>
        </p:spPr>
      </p:pic>
      <p:sp>
        <p:nvSpPr>
          <p:cNvPr id="6" name="TextBox 5">
            <a:extLst>
              <a:ext uri="{FF2B5EF4-FFF2-40B4-BE49-F238E27FC236}">
                <a16:creationId xmlns:a16="http://schemas.microsoft.com/office/drawing/2014/main" id="{73870DF2-4455-3149-A14A-9AA96CF762C8}"/>
              </a:ext>
            </a:extLst>
          </p:cNvPr>
          <p:cNvSpPr txBox="1"/>
          <p:nvPr userDrawn="1"/>
        </p:nvSpPr>
        <p:spPr>
          <a:xfrm rot="16200000">
            <a:off x="-524290" y="6166825"/>
            <a:ext cx="1264025" cy="215444"/>
          </a:xfrm>
          <a:prstGeom prst="rect">
            <a:avLst/>
          </a:prstGeom>
          <a:noFill/>
        </p:spPr>
        <p:txBody>
          <a:bodyPr wrap="square">
            <a:spAutoFit/>
          </a:bodyPr>
          <a:lstStyle/>
          <a:p>
            <a:pPr algn="l"/>
            <a:r>
              <a:rPr lang="en-GB" sz="800" b="0" i="0" dirty="0">
                <a:solidFill>
                  <a:schemeClr val="tx1"/>
                </a:solidFill>
                <a:effectLst/>
                <a:latin typeface="Univers LT Pro 45 Light" panose="020B0403020202020204" pitchFamily="34" charset="77"/>
              </a:rPr>
              <a:t>© UNICEF/Dawe</a:t>
            </a:r>
            <a:endParaRPr lang="en-US" sz="800" b="0" i="0" dirty="0">
              <a:solidFill>
                <a:schemeClr val="tx1"/>
              </a:solidFill>
              <a:latin typeface="Univers LT Pro 45 Light" panose="020B0403020202020204" pitchFamily="34" charset="77"/>
            </a:endParaRPr>
          </a:p>
        </p:txBody>
      </p:sp>
      <p:sp>
        <p:nvSpPr>
          <p:cNvPr id="17" name="Text Placeholder 7">
            <a:extLst>
              <a:ext uri="{FF2B5EF4-FFF2-40B4-BE49-F238E27FC236}">
                <a16:creationId xmlns:a16="http://schemas.microsoft.com/office/drawing/2014/main" id="{3ADCB709-ED65-0741-B289-5B4E347811A1}"/>
              </a:ext>
            </a:extLst>
          </p:cNvPr>
          <p:cNvSpPr>
            <a:spLocks noGrp="1"/>
          </p:cNvSpPr>
          <p:nvPr>
            <p:ph type="body" sz="quarter" idx="14" hasCustomPrompt="1"/>
          </p:nvPr>
        </p:nvSpPr>
        <p:spPr>
          <a:xfrm>
            <a:off x="6536002" y="600588"/>
            <a:ext cx="3186731" cy="714793"/>
          </a:xfrm>
          <a:solidFill>
            <a:srgbClr val="00AEEF"/>
          </a:solidFill>
        </p:spPr>
        <p:txBody>
          <a:bodyPr wrap="square" lIns="144000" tIns="144000" rIns="108000" bIns="0" anchor="ctr" anchorCtr="0">
            <a:spAutoFit/>
          </a:bodyPr>
          <a:lstStyle>
            <a:lvl1pPr marL="0" indent="0">
              <a:buNone/>
              <a:defRPr sz="4000" b="1" i="0" spc="100" baseline="0">
                <a:solidFill>
                  <a:schemeClr val="bg1"/>
                </a:solidFill>
                <a:latin typeface="Univers LT Pro 85 XBlack" panose="020B0804030502020204" pitchFamily="34" charset="77"/>
              </a:defRPr>
            </a:lvl1pPr>
            <a:lvl5pPr marL="1828800" indent="0">
              <a:buNone/>
              <a:defRPr/>
            </a:lvl5pPr>
          </a:lstStyle>
          <a:p>
            <a:r>
              <a:rPr lang="en-US" dirty="0"/>
              <a:t>HEADLINE</a:t>
            </a:r>
            <a:endParaRPr lang="en-GB" dirty="0"/>
          </a:p>
        </p:txBody>
      </p:sp>
      <p:sp>
        <p:nvSpPr>
          <p:cNvPr id="18" name="Text Placeholder 24">
            <a:extLst>
              <a:ext uri="{FF2B5EF4-FFF2-40B4-BE49-F238E27FC236}">
                <a16:creationId xmlns:a16="http://schemas.microsoft.com/office/drawing/2014/main" id="{1CABC8AD-7222-F34B-9DC8-93443F8D4804}"/>
              </a:ext>
            </a:extLst>
          </p:cNvPr>
          <p:cNvSpPr>
            <a:spLocks noGrp="1"/>
          </p:cNvSpPr>
          <p:nvPr>
            <p:ph type="body" sz="quarter" idx="17" hasCustomPrompt="1"/>
          </p:nvPr>
        </p:nvSpPr>
        <p:spPr>
          <a:xfrm>
            <a:off x="6535899" y="3681012"/>
            <a:ext cx="5305425" cy="259486"/>
          </a:xfrm>
        </p:spPr>
        <p:txBody>
          <a:bodyPr lIns="0" rIns="90000">
            <a:noAutofit/>
          </a:bodyPr>
          <a:lstStyle>
            <a:lvl1pPr marL="0" indent="0">
              <a:buNone/>
              <a:defRPr sz="2000" b="1" i="0">
                <a:solidFill>
                  <a:srgbClr val="00AEEF"/>
                </a:solidFill>
                <a:latin typeface="Univers LT Pro 45 Light" panose="020B0403020202020204" pitchFamily="34" charset="77"/>
              </a:defRPr>
            </a:lvl1pPr>
          </a:lstStyle>
          <a:p>
            <a:pPr lvl="0"/>
            <a:r>
              <a:rPr lang="en-GB" dirty="0"/>
              <a:t>Click to edit sub-heading</a:t>
            </a:r>
            <a:endParaRPr lang="en-US" dirty="0"/>
          </a:p>
        </p:txBody>
      </p:sp>
      <p:sp>
        <p:nvSpPr>
          <p:cNvPr id="19" name="Text Placeholder 30">
            <a:extLst>
              <a:ext uri="{FF2B5EF4-FFF2-40B4-BE49-F238E27FC236}">
                <a16:creationId xmlns:a16="http://schemas.microsoft.com/office/drawing/2014/main" id="{3F15152C-B9F1-1C47-8AA6-A4AEDF174D0B}"/>
              </a:ext>
            </a:extLst>
          </p:cNvPr>
          <p:cNvSpPr>
            <a:spLocks noGrp="1"/>
          </p:cNvSpPr>
          <p:nvPr>
            <p:ph type="body" sz="quarter" idx="20" hasCustomPrompt="1"/>
          </p:nvPr>
        </p:nvSpPr>
        <p:spPr>
          <a:xfrm>
            <a:off x="6535898" y="1551132"/>
            <a:ext cx="5305425" cy="448808"/>
          </a:xfrm>
        </p:spPr>
        <p:txBody>
          <a:bodyPr lIns="0" rIns="90000"/>
          <a:lstStyle>
            <a:lvl1pPr marL="0" indent="0">
              <a:buNone/>
              <a:defRPr b="1" i="0">
                <a:latin typeface="Univers LT Pro 85 XBlack" panose="020B0804030502020204" pitchFamily="34" charset="77"/>
              </a:defRPr>
            </a:lvl1pPr>
          </a:lstStyle>
          <a:p>
            <a:pPr lvl="0"/>
            <a:r>
              <a:rPr lang="en-GB" dirty="0"/>
              <a:t>CLICK TO EDIT</a:t>
            </a:r>
          </a:p>
        </p:txBody>
      </p:sp>
      <p:sp>
        <p:nvSpPr>
          <p:cNvPr id="22" name="Text Placeholder 6">
            <a:extLst>
              <a:ext uri="{FF2B5EF4-FFF2-40B4-BE49-F238E27FC236}">
                <a16:creationId xmlns:a16="http://schemas.microsoft.com/office/drawing/2014/main" id="{C5ACB111-88C0-7C49-ACB4-E11D22B29D64}"/>
              </a:ext>
            </a:extLst>
          </p:cNvPr>
          <p:cNvSpPr>
            <a:spLocks noGrp="1"/>
          </p:cNvSpPr>
          <p:nvPr>
            <p:ph type="body" sz="quarter" idx="23" hasCustomPrompt="1"/>
          </p:nvPr>
        </p:nvSpPr>
        <p:spPr>
          <a:xfrm>
            <a:off x="6535899" y="2141136"/>
            <a:ext cx="5305425" cy="1357312"/>
          </a:xfrm>
        </p:spPr>
        <p:txBody>
          <a:bodyPr lIns="0">
            <a:normAutofit/>
          </a:bodyPr>
          <a:lstStyle>
            <a:lvl1pPr marL="0" indent="0">
              <a:buFontTx/>
              <a:buNone/>
              <a:defRPr sz="1800" b="0" i="0">
                <a:solidFill>
                  <a:schemeClr val="tx1"/>
                </a:solidFill>
                <a:latin typeface="Univers LT Pro 45 Light" panose="020B0403020202020204" pitchFamily="34" charset="77"/>
              </a:defRPr>
            </a:lvl1pPr>
            <a:lvl5pPr marL="1828800" indent="0">
              <a:buNone/>
              <a:defRPr/>
            </a:lvl5pPr>
          </a:lstStyle>
          <a:p>
            <a:pPr lvl="0"/>
            <a:r>
              <a:rPr lang="en-GB" dirty="0"/>
              <a:t>Click to edit body copy.</a:t>
            </a:r>
            <a:endParaRPr lang="en-US" dirty="0"/>
          </a:p>
        </p:txBody>
      </p:sp>
      <p:sp>
        <p:nvSpPr>
          <p:cNvPr id="23" name="Text Placeholder 32">
            <a:extLst>
              <a:ext uri="{FF2B5EF4-FFF2-40B4-BE49-F238E27FC236}">
                <a16:creationId xmlns:a16="http://schemas.microsoft.com/office/drawing/2014/main" id="{60A7AC5E-963B-0D4E-8617-70DC4C02B753}"/>
              </a:ext>
            </a:extLst>
          </p:cNvPr>
          <p:cNvSpPr>
            <a:spLocks noGrp="1"/>
          </p:cNvSpPr>
          <p:nvPr>
            <p:ph type="body" sz="quarter" idx="21" hasCustomPrompt="1"/>
          </p:nvPr>
        </p:nvSpPr>
        <p:spPr>
          <a:xfrm>
            <a:off x="6535898" y="4179743"/>
            <a:ext cx="3534377" cy="1127125"/>
          </a:xfrm>
        </p:spPr>
        <p:txBody>
          <a:bodyPr lIns="0">
            <a:normAutofit/>
          </a:bodyPr>
          <a:lstStyle>
            <a:lvl1pPr>
              <a:buClr>
                <a:srgbClr val="FF6937"/>
              </a:buClr>
              <a:defRPr sz="1800" b="0" i="0">
                <a:solidFill>
                  <a:schemeClr val="tx1"/>
                </a:solidFill>
                <a:latin typeface="Univers LT Pro 45 Light" panose="020B0403020202020204" pitchFamily="34" charset="77"/>
              </a:defRPr>
            </a:lvl1pPr>
            <a:lvl2pPr>
              <a:buClr>
                <a:srgbClr val="00AEEF"/>
              </a:buClr>
              <a:defRPr sz="1800"/>
            </a:lvl2pPr>
            <a:lvl3pPr marL="1257300" indent="-342900">
              <a:buClr>
                <a:srgbClr val="00AEEF"/>
              </a:buClr>
              <a:buFont typeface="Arial" panose="020B0604020202020204" pitchFamily="34" charset="0"/>
              <a:buChar char="•"/>
              <a:defRPr sz="1800"/>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GB" dirty="0"/>
              <a:t>Click to edit bullet list</a:t>
            </a:r>
          </a:p>
        </p:txBody>
      </p:sp>
      <p:sp>
        <p:nvSpPr>
          <p:cNvPr id="24" name="Text Placeholder 32">
            <a:extLst>
              <a:ext uri="{FF2B5EF4-FFF2-40B4-BE49-F238E27FC236}">
                <a16:creationId xmlns:a16="http://schemas.microsoft.com/office/drawing/2014/main" id="{3C7D2DC5-51AB-754B-B99C-2DC72F97B410}"/>
              </a:ext>
            </a:extLst>
          </p:cNvPr>
          <p:cNvSpPr>
            <a:spLocks noGrp="1"/>
          </p:cNvSpPr>
          <p:nvPr>
            <p:ph type="body" sz="quarter" idx="22" hasCustomPrompt="1"/>
          </p:nvPr>
        </p:nvSpPr>
        <p:spPr>
          <a:xfrm>
            <a:off x="6535896" y="5471243"/>
            <a:ext cx="3534379" cy="1127125"/>
          </a:xfrm>
        </p:spPr>
        <p:txBody>
          <a:bodyPr lIns="0">
            <a:normAutofit/>
          </a:bodyPr>
          <a:lstStyle>
            <a:lvl1pPr marL="342900" indent="-342900">
              <a:buClr>
                <a:srgbClr val="FF6937"/>
              </a:buClr>
              <a:buFont typeface="+mj-lt"/>
              <a:buAutoNum type="arabicPeriod"/>
              <a:defRPr sz="1800" b="0" i="0">
                <a:solidFill>
                  <a:schemeClr val="tx1"/>
                </a:solidFill>
                <a:latin typeface="Univers LT Pro 45 Light" panose="020B0403020202020204" pitchFamily="34" charset="77"/>
              </a:defRPr>
            </a:lvl1pPr>
            <a:lvl2pPr>
              <a:buClr>
                <a:srgbClr val="00AEEF"/>
              </a:buClr>
              <a:defRPr sz="1800"/>
            </a:lvl2pPr>
            <a:lvl3pPr marL="1257300" indent="-342900">
              <a:buClr>
                <a:srgbClr val="00AEEF"/>
              </a:buClr>
              <a:buFont typeface="Arial" panose="020B0604020202020204" pitchFamily="34" charset="0"/>
              <a:buChar char="•"/>
              <a:defRPr sz="1800"/>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GB" dirty="0"/>
              <a:t>Click to edit number list</a:t>
            </a:r>
          </a:p>
        </p:txBody>
      </p:sp>
      <p:pic>
        <p:nvPicPr>
          <p:cNvPr id="3" name="Picture 2">
            <a:extLst>
              <a:ext uri="{FF2B5EF4-FFF2-40B4-BE49-F238E27FC236}">
                <a16:creationId xmlns:a16="http://schemas.microsoft.com/office/drawing/2014/main" id="{82603934-A46A-7495-82B1-0BF49C5D8D64}"/>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248517" y="5129961"/>
            <a:ext cx="1728039" cy="1424750"/>
          </a:xfrm>
          <a:prstGeom prst="rect">
            <a:avLst/>
          </a:prstGeom>
        </p:spPr>
      </p:pic>
    </p:spTree>
    <p:extLst>
      <p:ext uri="{BB962C8B-B14F-4D97-AF65-F5344CB8AC3E}">
        <p14:creationId xmlns:p14="http://schemas.microsoft.com/office/powerpoint/2010/main" val="2067578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Content and object 1">
    <p:bg>
      <p:bgPr>
        <a:solidFill>
          <a:schemeClr val="bg1"/>
        </a:solidFill>
        <a:effectLst/>
      </p:bgPr>
    </p:bg>
    <p:spTree>
      <p:nvGrpSpPr>
        <p:cNvPr id="1" name=""/>
        <p:cNvGrpSpPr/>
        <p:nvPr/>
      </p:nvGrpSpPr>
      <p:grpSpPr>
        <a:xfrm>
          <a:off x="0" y="0"/>
          <a:ext cx="0" cy="0"/>
          <a:chOff x="0" y="0"/>
          <a:chExt cx="0" cy="0"/>
        </a:xfrm>
      </p:grpSpPr>
      <p:sp>
        <p:nvSpPr>
          <p:cNvPr id="23" name="Text Placeholder 7">
            <a:extLst>
              <a:ext uri="{FF2B5EF4-FFF2-40B4-BE49-F238E27FC236}">
                <a16:creationId xmlns:a16="http://schemas.microsoft.com/office/drawing/2014/main" id="{F13E6965-0B9A-224F-B64D-FB7942606BDC}"/>
              </a:ext>
            </a:extLst>
          </p:cNvPr>
          <p:cNvSpPr>
            <a:spLocks noGrp="1"/>
          </p:cNvSpPr>
          <p:nvPr>
            <p:ph type="body" sz="quarter" idx="14" hasCustomPrompt="1"/>
          </p:nvPr>
        </p:nvSpPr>
        <p:spPr>
          <a:xfrm>
            <a:off x="528741" y="531140"/>
            <a:ext cx="3186731" cy="714793"/>
          </a:xfrm>
          <a:solidFill>
            <a:srgbClr val="00AEEF"/>
          </a:solidFill>
        </p:spPr>
        <p:txBody>
          <a:bodyPr wrap="square" lIns="144000" tIns="144000" rIns="108000" bIns="0" anchor="ctr" anchorCtr="0">
            <a:spAutoFit/>
          </a:bodyPr>
          <a:lstStyle>
            <a:lvl1pPr marL="0" indent="0">
              <a:buNone/>
              <a:defRPr sz="4000" b="1" i="0" spc="100" baseline="0">
                <a:solidFill>
                  <a:schemeClr val="bg1"/>
                </a:solidFill>
                <a:latin typeface="Univers LT Pro 85 XBlack" panose="020B0804030502020204" pitchFamily="34" charset="77"/>
              </a:defRPr>
            </a:lvl1pPr>
            <a:lvl5pPr marL="1828800" indent="0">
              <a:buNone/>
              <a:defRPr/>
            </a:lvl5pPr>
          </a:lstStyle>
          <a:p>
            <a:r>
              <a:rPr lang="en-US" dirty="0"/>
              <a:t>HEADLINE</a:t>
            </a:r>
            <a:endParaRPr lang="en-GB" dirty="0"/>
          </a:p>
        </p:txBody>
      </p:sp>
      <p:sp>
        <p:nvSpPr>
          <p:cNvPr id="25" name="Text Placeholder 24">
            <a:extLst>
              <a:ext uri="{FF2B5EF4-FFF2-40B4-BE49-F238E27FC236}">
                <a16:creationId xmlns:a16="http://schemas.microsoft.com/office/drawing/2014/main" id="{644F7200-DCFE-9945-9273-44E67D6992D8}"/>
              </a:ext>
            </a:extLst>
          </p:cNvPr>
          <p:cNvSpPr>
            <a:spLocks noGrp="1"/>
          </p:cNvSpPr>
          <p:nvPr>
            <p:ph type="body" sz="quarter" idx="17" hasCustomPrompt="1"/>
          </p:nvPr>
        </p:nvSpPr>
        <p:spPr>
          <a:xfrm>
            <a:off x="528638" y="3611564"/>
            <a:ext cx="10781619" cy="259486"/>
          </a:xfrm>
        </p:spPr>
        <p:txBody>
          <a:bodyPr lIns="0" rIns="90000">
            <a:noAutofit/>
          </a:bodyPr>
          <a:lstStyle>
            <a:lvl1pPr marL="0" indent="0">
              <a:buNone/>
              <a:defRPr sz="2000" b="1" i="0">
                <a:solidFill>
                  <a:srgbClr val="00AEEF"/>
                </a:solidFill>
                <a:latin typeface="Univers LT Pro 45 Light" panose="020B0403020202020204" pitchFamily="34" charset="77"/>
              </a:defRPr>
            </a:lvl1pPr>
          </a:lstStyle>
          <a:p>
            <a:pPr lvl="0"/>
            <a:r>
              <a:rPr lang="en-GB" dirty="0"/>
              <a:t>Click to edit subheading</a:t>
            </a:r>
            <a:endParaRPr lang="en-US" dirty="0"/>
          </a:p>
        </p:txBody>
      </p:sp>
      <p:sp>
        <p:nvSpPr>
          <p:cNvPr id="26" name="Text Placeholder 30">
            <a:extLst>
              <a:ext uri="{FF2B5EF4-FFF2-40B4-BE49-F238E27FC236}">
                <a16:creationId xmlns:a16="http://schemas.microsoft.com/office/drawing/2014/main" id="{C5D0C60B-E163-B04A-AB8E-6DA0597ACBE1}"/>
              </a:ext>
            </a:extLst>
          </p:cNvPr>
          <p:cNvSpPr>
            <a:spLocks noGrp="1"/>
          </p:cNvSpPr>
          <p:nvPr>
            <p:ph type="body" sz="quarter" idx="20" hasCustomPrompt="1"/>
          </p:nvPr>
        </p:nvSpPr>
        <p:spPr>
          <a:xfrm>
            <a:off x="528637" y="1481684"/>
            <a:ext cx="10781620" cy="448808"/>
          </a:xfrm>
        </p:spPr>
        <p:txBody>
          <a:bodyPr lIns="0" rIns="90000"/>
          <a:lstStyle>
            <a:lvl1pPr marL="0" indent="0">
              <a:buNone/>
              <a:defRPr b="1" i="0">
                <a:solidFill>
                  <a:schemeClr val="tx1"/>
                </a:solidFill>
                <a:latin typeface="Univers LT Pro 85 XBlack" panose="020B0804030502020204" pitchFamily="34" charset="77"/>
              </a:defRPr>
            </a:lvl1pPr>
          </a:lstStyle>
          <a:p>
            <a:pPr lvl="0"/>
            <a:r>
              <a:rPr lang="en-GB" dirty="0"/>
              <a:t>CLICK TO EDIT</a:t>
            </a:r>
          </a:p>
        </p:txBody>
      </p:sp>
      <p:sp>
        <p:nvSpPr>
          <p:cNvPr id="27" name="Text Placeholder 32">
            <a:extLst>
              <a:ext uri="{FF2B5EF4-FFF2-40B4-BE49-F238E27FC236}">
                <a16:creationId xmlns:a16="http://schemas.microsoft.com/office/drawing/2014/main" id="{E76B139B-DF4C-1A4B-9E23-23263EEEDDFE}"/>
              </a:ext>
            </a:extLst>
          </p:cNvPr>
          <p:cNvSpPr>
            <a:spLocks noGrp="1"/>
          </p:cNvSpPr>
          <p:nvPr>
            <p:ph type="body" sz="quarter" idx="21" hasCustomPrompt="1"/>
          </p:nvPr>
        </p:nvSpPr>
        <p:spPr>
          <a:xfrm>
            <a:off x="528638" y="4035425"/>
            <a:ext cx="10781619" cy="1127125"/>
          </a:xfrm>
        </p:spPr>
        <p:txBody>
          <a:bodyPr lIns="0">
            <a:normAutofit/>
          </a:bodyPr>
          <a:lstStyle>
            <a:lvl1pPr>
              <a:buClr>
                <a:srgbClr val="FF6937"/>
              </a:buClr>
              <a:defRPr sz="1800" b="0" i="0">
                <a:solidFill>
                  <a:schemeClr val="tx1"/>
                </a:solidFill>
                <a:latin typeface="Univers LT Pro 45 Light" panose="020B0403020202020204" pitchFamily="34" charset="77"/>
              </a:defRPr>
            </a:lvl1pPr>
            <a:lvl2pPr>
              <a:buClr>
                <a:srgbClr val="00AEEF"/>
              </a:buClr>
              <a:defRPr sz="1800"/>
            </a:lvl2pPr>
            <a:lvl3pPr marL="1257300" indent="-342900">
              <a:buClr>
                <a:srgbClr val="00AEEF"/>
              </a:buClr>
              <a:buFont typeface="Arial" panose="020B0604020202020204" pitchFamily="34" charset="0"/>
              <a:buChar char="•"/>
              <a:defRPr sz="1800"/>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GB" dirty="0"/>
              <a:t>Click to edit bullet list</a:t>
            </a:r>
          </a:p>
        </p:txBody>
      </p:sp>
      <p:sp>
        <p:nvSpPr>
          <p:cNvPr id="28" name="Text Placeholder 32">
            <a:extLst>
              <a:ext uri="{FF2B5EF4-FFF2-40B4-BE49-F238E27FC236}">
                <a16:creationId xmlns:a16="http://schemas.microsoft.com/office/drawing/2014/main" id="{BD7000FD-8C77-2A4A-AAB0-4E86F9D62B39}"/>
              </a:ext>
            </a:extLst>
          </p:cNvPr>
          <p:cNvSpPr>
            <a:spLocks noGrp="1"/>
          </p:cNvSpPr>
          <p:nvPr>
            <p:ph type="body" sz="quarter" idx="22" hasCustomPrompt="1"/>
          </p:nvPr>
        </p:nvSpPr>
        <p:spPr>
          <a:xfrm>
            <a:off x="528636" y="5326925"/>
            <a:ext cx="10781619" cy="1127125"/>
          </a:xfrm>
        </p:spPr>
        <p:txBody>
          <a:bodyPr lIns="0">
            <a:normAutofit/>
          </a:bodyPr>
          <a:lstStyle>
            <a:lvl1pPr marL="342900" indent="-342900">
              <a:buClr>
                <a:srgbClr val="FF6937"/>
              </a:buClr>
              <a:buFont typeface="+mj-lt"/>
              <a:buAutoNum type="arabicPeriod"/>
              <a:defRPr sz="1800" b="0" i="0">
                <a:solidFill>
                  <a:schemeClr val="tx1"/>
                </a:solidFill>
                <a:latin typeface="Univers LT Pro 45 Light" panose="020B0403020202020204" pitchFamily="34" charset="77"/>
              </a:defRPr>
            </a:lvl1pPr>
            <a:lvl2pPr>
              <a:buClr>
                <a:srgbClr val="00AEEF"/>
              </a:buClr>
              <a:defRPr sz="1800"/>
            </a:lvl2pPr>
            <a:lvl3pPr marL="1257300" indent="-342900">
              <a:buClr>
                <a:srgbClr val="00AEEF"/>
              </a:buClr>
              <a:buFont typeface="Arial" panose="020B0604020202020204" pitchFamily="34" charset="0"/>
              <a:buChar char="•"/>
              <a:defRPr sz="1800"/>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GB" dirty="0"/>
              <a:t>Click to edit number list</a:t>
            </a:r>
          </a:p>
        </p:txBody>
      </p:sp>
      <p:sp>
        <p:nvSpPr>
          <p:cNvPr id="7" name="Text Placeholder 6">
            <a:extLst>
              <a:ext uri="{FF2B5EF4-FFF2-40B4-BE49-F238E27FC236}">
                <a16:creationId xmlns:a16="http://schemas.microsoft.com/office/drawing/2014/main" id="{1764CCF1-48CB-AE46-BCEA-D8996EA06D47}"/>
              </a:ext>
            </a:extLst>
          </p:cNvPr>
          <p:cNvSpPr>
            <a:spLocks noGrp="1"/>
          </p:cNvSpPr>
          <p:nvPr>
            <p:ph type="body" sz="quarter" idx="23" hasCustomPrompt="1"/>
          </p:nvPr>
        </p:nvSpPr>
        <p:spPr>
          <a:xfrm>
            <a:off x="528638" y="2071688"/>
            <a:ext cx="10781619" cy="1357312"/>
          </a:xfrm>
        </p:spPr>
        <p:txBody>
          <a:bodyPr lIns="0">
            <a:normAutofit/>
          </a:bodyPr>
          <a:lstStyle>
            <a:lvl1pPr marL="0" indent="0">
              <a:buFontTx/>
              <a:buNone/>
              <a:defRPr sz="1800" b="0" i="0">
                <a:solidFill>
                  <a:schemeClr val="tx1"/>
                </a:solidFill>
                <a:latin typeface="Univers LT Pro 45 Light" panose="020B0403020202020204" pitchFamily="34" charset="77"/>
              </a:defRPr>
            </a:lvl1pPr>
            <a:lvl5pPr marL="1828800" indent="0">
              <a:buNone/>
              <a:defRPr/>
            </a:lvl5pPr>
          </a:lstStyle>
          <a:p>
            <a:pPr lvl="0"/>
            <a:r>
              <a:rPr lang="en-GB" dirty="0"/>
              <a:t>Click to edit body copy.</a:t>
            </a:r>
            <a:endParaRPr lang="en-US" dirty="0"/>
          </a:p>
        </p:txBody>
      </p:sp>
      <p:pic>
        <p:nvPicPr>
          <p:cNvPr id="2" name="Picture 1">
            <a:extLst>
              <a:ext uri="{FF2B5EF4-FFF2-40B4-BE49-F238E27FC236}">
                <a16:creationId xmlns:a16="http://schemas.microsoft.com/office/drawing/2014/main" id="{ADBC8ABD-FF41-7E2C-391C-DB27D8AD346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248517" y="5129961"/>
            <a:ext cx="1728039" cy="1424750"/>
          </a:xfrm>
          <a:prstGeom prst="rect">
            <a:avLst/>
          </a:prstGeom>
        </p:spPr>
      </p:pic>
    </p:spTree>
    <p:extLst>
      <p:ext uri="{BB962C8B-B14F-4D97-AF65-F5344CB8AC3E}">
        <p14:creationId xmlns:p14="http://schemas.microsoft.com/office/powerpoint/2010/main" val="291043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8_Content and object 1">
    <p:bg>
      <p:bgPr>
        <a:solidFill>
          <a:schemeClr val="bg1"/>
        </a:solidFill>
        <a:effectLst/>
      </p:bgPr>
    </p:bg>
    <p:spTree>
      <p:nvGrpSpPr>
        <p:cNvPr id="1" name=""/>
        <p:cNvGrpSpPr/>
        <p:nvPr/>
      </p:nvGrpSpPr>
      <p:grpSpPr>
        <a:xfrm>
          <a:off x="0" y="0"/>
          <a:ext cx="0" cy="0"/>
          <a:chOff x="0" y="0"/>
          <a:chExt cx="0" cy="0"/>
        </a:xfrm>
      </p:grpSpPr>
      <p:sp>
        <p:nvSpPr>
          <p:cNvPr id="23" name="Text Placeholder 7">
            <a:extLst>
              <a:ext uri="{FF2B5EF4-FFF2-40B4-BE49-F238E27FC236}">
                <a16:creationId xmlns:a16="http://schemas.microsoft.com/office/drawing/2014/main" id="{F13E6965-0B9A-224F-B64D-FB7942606BDC}"/>
              </a:ext>
            </a:extLst>
          </p:cNvPr>
          <p:cNvSpPr>
            <a:spLocks noGrp="1"/>
          </p:cNvSpPr>
          <p:nvPr>
            <p:ph type="body" sz="quarter" idx="14" hasCustomPrompt="1"/>
          </p:nvPr>
        </p:nvSpPr>
        <p:spPr>
          <a:xfrm>
            <a:off x="528742" y="531140"/>
            <a:ext cx="6536088" cy="714793"/>
          </a:xfrm>
          <a:solidFill>
            <a:srgbClr val="00AEEF"/>
          </a:solidFill>
        </p:spPr>
        <p:txBody>
          <a:bodyPr wrap="square" lIns="144000" tIns="144000" rIns="108000" bIns="0" anchor="ctr" anchorCtr="0">
            <a:spAutoFit/>
          </a:bodyPr>
          <a:lstStyle>
            <a:lvl1pPr marL="0" indent="0">
              <a:buNone/>
              <a:defRPr sz="4000" b="1" i="0" spc="100" baseline="0">
                <a:solidFill>
                  <a:schemeClr val="bg1"/>
                </a:solidFill>
                <a:latin typeface="Univers LT Pro 85 XBlack" panose="020B0804030502020204" pitchFamily="34" charset="77"/>
              </a:defRPr>
            </a:lvl1pPr>
            <a:lvl5pPr marL="1828800" indent="0">
              <a:buNone/>
              <a:defRPr/>
            </a:lvl5pPr>
          </a:lstStyle>
          <a:p>
            <a:r>
              <a:rPr lang="en-US" dirty="0"/>
              <a:t>PRIMARY ACTIVITIES</a:t>
            </a:r>
            <a:endParaRPr lang="en-GB" dirty="0"/>
          </a:p>
        </p:txBody>
      </p:sp>
      <p:pic>
        <p:nvPicPr>
          <p:cNvPr id="3" name="Picture 2">
            <a:extLst>
              <a:ext uri="{FF2B5EF4-FFF2-40B4-BE49-F238E27FC236}">
                <a16:creationId xmlns:a16="http://schemas.microsoft.com/office/drawing/2014/main" id="{7662A945-C8E3-30FD-0CBD-CC70E13ED81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204974" y="285818"/>
            <a:ext cx="1728039" cy="1424750"/>
          </a:xfrm>
          <a:prstGeom prst="rect">
            <a:avLst/>
          </a:prstGeom>
        </p:spPr>
      </p:pic>
      <p:sp>
        <p:nvSpPr>
          <p:cNvPr id="4" name="Text Placeholder 6">
            <a:extLst>
              <a:ext uri="{FF2B5EF4-FFF2-40B4-BE49-F238E27FC236}">
                <a16:creationId xmlns:a16="http://schemas.microsoft.com/office/drawing/2014/main" id="{333433F5-63DC-A438-C03F-9D02A0B4A9CF}"/>
              </a:ext>
            </a:extLst>
          </p:cNvPr>
          <p:cNvSpPr>
            <a:spLocks noGrp="1"/>
          </p:cNvSpPr>
          <p:nvPr>
            <p:ph type="body" sz="quarter" idx="23" hasCustomPrompt="1"/>
          </p:nvPr>
        </p:nvSpPr>
        <p:spPr>
          <a:xfrm>
            <a:off x="528741" y="1422679"/>
            <a:ext cx="5676116" cy="569407"/>
          </a:xfrm>
        </p:spPr>
        <p:txBody>
          <a:bodyPr lIns="0">
            <a:normAutofit/>
          </a:bodyPr>
          <a:lstStyle>
            <a:lvl1pPr marL="0" indent="0">
              <a:buFontTx/>
              <a:buNone/>
              <a:defRPr sz="1800" b="0" i="0">
                <a:solidFill>
                  <a:schemeClr val="tx1"/>
                </a:solidFill>
                <a:latin typeface="Univers LT Pro 45 Light" panose="020B0403020202020204" pitchFamily="34" charset="77"/>
              </a:defRPr>
            </a:lvl1pPr>
            <a:lvl5pPr marL="1828800" indent="0">
              <a:buNone/>
              <a:defRPr/>
            </a:lvl5pPr>
          </a:lstStyle>
          <a:p>
            <a:pPr lvl="0"/>
            <a:r>
              <a:rPr lang="en-GB" dirty="0"/>
              <a:t>You do not need to complete every activity but if you have time you can try to complete more than one. </a:t>
            </a:r>
          </a:p>
          <a:p>
            <a:pPr lvl="0"/>
            <a:endParaRPr lang="en-GB" dirty="0"/>
          </a:p>
        </p:txBody>
      </p:sp>
    </p:spTree>
    <p:extLst>
      <p:ext uri="{BB962C8B-B14F-4D97-AF65-F5344CB8AC3E}">
        <p14:creationId xmlns:p14="http://schemas.microsoft.com/office/powerpoint/2010/main" val="2563293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9_Content and object 1">
    <p:bg>
      <p:bgPr>
        <a:solidFill>
          <a:schemeClr val="bg1"/>
        </a:solidFill>
        <a:effectLst/>
      </p:bgPr>
    </p:bg>
    <p:spTree>
      <p:nvGrpSpPr>
        <p:cNvPr id="1" name=""/>
        <p:cNvGrpSpPr/>
        <p:nvPr/>
      </p:nvGrpSpPr>
      <p:grpSpPr>
        <a:xfrm>
          <a:off x="0" y="0"/>
          <a:ext cx="0" cy="0"/>
          <a:chOff x="0" y="0"/>
          <a:chExt cx="0" cy="0"/>
        </a:xfrm>
      </p:grpSpPr>
      <p:sp>
        <p:nvSpPr>
          <p:cNvPr id="23" name="Text Placeholder 7">
            <a:extLst>
              <a:ext uri="{FF2B5EF4-FFF2-40B4-BE49-F238E27FC236}">
                <a16:creationId xmlns:a16="http://schemas.microsoft.com/office/drawing/2014/main" id="{F13E6965-0B9A-224F-B64D-FB7942606BDC}"/>
              </a:ext>
            </a:extLst>
          </p:cNvPr>
          <p:cNvSpPr>
            <a:spLocks noGrp="1"/>
          </p:cNvSpPr>
          <p:nvPr>
            <p:ph type="body" sz="quarter" idx="14" hasCustomPrompt="1"/>
          </p:nvPr>
        </p:nvSpPr>
        <p:spPr>
          <a:xfrm>
            <a:off x="528741" y="531140"/>
            <a:ext cx="7113029" cy="714793"/>
          </a:xfrm>
          <a:solidFill>
            <a:srgbClr val="00AEEF"/>
          </a:solidFill>
        </p:spPr>
        <p:txBody>
          <a:bodyPr wrap="square" lIns="144000" tIns="144000" rIns="108000" bIns="0" anchor="ctr" anchorCtr="0">
            <a:spAutoFit/>
          </a:bodyPr>
          <a:lstStyle>
            <a:lvl1pPr marL="0" indent="0">
              <a:buNone/>
              <a:defRPr sz="4000" b="1" i="0" spc="100" baseline="0">
                <a:solidFill>
                  <a:schemeClr val="bg1"/>
                </a:solidFill>
                <a:latin typeface="Univers LT Pro 85 XBlack" panose="020B0804030502020204" pitchFamily="34" charset="77"/>
              </a:defRPr>
            </a:lvl1pPr>
            <a:lvl5pPr marL="1828800" indent="0">
              <a:buNone/>
              <a:defRPr/>
            </a:lvl5pPr>
          </a:lstStyle>
          <a:p>
            <a:r>
              <a:rPr lang="en-US" dirty="0"/>
              <a:t>PRIMARY ACTIVITIES 2</a:t>
            </a:r>
            <a:endParaRPr lang="en-GB" dirty="0"/>
          </a:p>
        </p:txBody>
      </p:sp>
      <p:pic>
        <p:nvPicPr>
          <p:cNvPr id="3" name="Picture 2">
            <a:extLst>
              <a:ext uri="{FF2B5EF4-FFF2-40B4-BE49-F238E27FC236}">
                <a16:creationId xmlns:a16="http://schemas.microsoft.com/office/drawing/2014/main" id="{7662A945-C8E3-30FD-0CBD-CC70E13ED81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204974" y="285818"/>
            <a:ext cx="1728039" cy="1424750"/>
          </a:xfrm>
          <a:prstGeom prst="rect">
            <a:avLst/>
          </a:prstGeom>
        </p:spPr>
      </p:pic>
      <p:sp>
        <p:nvSpPr>
          <p:cNvPr id="4" name="Text Placeholder 6">
            <a:extLst>
              <a:ext uri="{FF2B5EF4-FFF2-40B4-BE49-F238E27FC236}">
                <a16:creationId xmlns:a16="http://schemas.microsoft.com/office/drawing/2014/main" id="{333433F5-63DC-A438-C03F-9D02A0B4A9CF}"/>
              </a:ext>
            </a:extLst>
          </p:cNvPr>
          <p:cNvSpPr>
            <a:spLocks noGrp="1"/>
          </p:cNvSpPr>
          <p:nvPr>
            <p:ph type="body" sz="quarter" idx="23" hasCustomPrompt="1"/>
          </p:nvPr>
        </p:nvSpPr>
        <p:spPr>
          <a:xfrm>
            <a:off x="528741" y="1422679"/>
            <a:ext cx="5676116" cy="569407"/>
          </a:xfrm>
        </p:spPr>
        <p:txBody>
          <a:bodyPr lIns="0">
            <a:normAutofit/>
          </a:bodyPr>
          <a:lstStyle>
            <a:lvl1pPr marL="0" indent="0">
              <a:buFontTx/>
              <a:buNone/>
              <a:defRPr sz="1800" b="0" i="0">
                <a:solidFill>
                  <a:schemeClr val="tx1"/>
                </a:solidFill>
                <a:latin typeface="Univers LT Pro 45 Light" panose="020B0403020202020204" pitchFamily="34" charset="77"/>
              </a:defRPr>
            </a:lvl1pPr>
            <a:lvl5pPr marL="1828800" indent="0">
              <a:buNone/>
              <a:defRPr/>
            </a:lvl5pPr>
          </a:lstStyle>
          <a:p>
            <a:pPr lvl="0"/>
            <a:r>
              <a:rPr lang="en-GB" dirty="0"/>
              <a:t>You do not need to complete every activity but if you have time you can try to complete more than one. </a:t>
            </a:r>
          </a:p>
          <a:p>
            <a:pPr lvl="0"/>
            <a:endParaRPr lang="en-GB" dirty="0"/>
          </a:p>
        </p:txBody>
      </p:sp>
    </p:spTree>
    <p:extLst>
      <p:ext uri="{BB962C8B-B14F-4D97-AF65-F5344CB8AC3E}">
        <p14:creationId xmlns:p14="http://schemas.microsoft.com/office/powerpoint/2010/main" val="4164204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0_Content and object 1">
    <p:bg>
      <p:bgPr>
        <a:solidFill>
          <a:schemeClr val="bg1"/>
        </a:solidFill>
        <a:effectLst/>
      </p:bgPr>
    </p:bg>
    <p:spTree>
      <p:nvGrpSpPr>
        <p:cNvPr id="1" name=""/>
        <p:cNvGrpSpPr/>
        <p:nvPr/>
      </p:nvGrpSpPr>
      <p:grpSpPr>
        <a:xfrm>
          <a:off x="0" y="0"/>
          <a:ext cx="0" cy="0"/>
          <a:chOff x="0" y="0"/>
          <a:chExt cx="0" cy="0"/>
        </a:xfrm>
      </p:grpSpPr>
      <p:sp>
        <p:nvSpPr>
          <p:cNvPr id="23" name="Text Placeholder 7">
            <a:extLst>
              <a:ext uri="{FF2B5EF4-FFF2-40B4-BE49-F238E27FC236}">
                <a16:creationId xmlns:a16="http://schemas.microsoft.com/office/drawing/2014/main" id="{F13E6965-0B9A-224F-B64D-FB7942606BDC}"/>
              </a:ext>
            </a:extLst>
          </p:cNvPr>
          <p:cNvSpPr>
            <a:spLocks noGrp="1"/>
          </p:cNvSpPr>
          <p:nvPr>
            <p:ph type="body" sz="quarter" idx="14" hasCustomPrompt="1"/>
          </p:nvPr>
        </p:nvSpPr>
        <p:spPr>
          <a:xfrm>
            <a:off x="528741" y="531140"/>
            <a:ext cx="7396059" cy="714793"/>
          </a:xfrm>
          <a:solidFill>
            <a:srgbClr val="00AEEF"/>
          </a:solidFill>
        </p:spPr>
        <p:txBody>
          <a:bodyPr wrap="square" lIns="144000" tIns="144000" rIns="108000" bIns="0" anchor="ctr" anchorCtr="0">
            <a:spAutoFit/>
          </a:bodyPr>
          <a:lstStyle>
            <a:lvl1pPr marL="0" indent="0">
              <a:buNone/>
              <a:defRPr sz="4000" b="1" i="0" spc="100" baseline="0">
                <a:solidFill>
                  <a:schemeClr val="bg1"/>
                </a:solidFill>
                <a:latin typeface="Univers LT Pro 85 XBlack" panose="020B0804030502020204" pitchFamily="34" charset="77"/>
              </a:defRPr>
            </a:lvl1pPr>
            <a:lvl5pPr marL="1828800" indent="0">
              <a:buNone/>
              <a:defRPr/>
            </a:lvl5pPr>
          </a:lstStyle>
          <a:p>
            <a:r>
              <a:rPr lang="en-US" dirty="0"/>
              <a:t>SECONDARY ACTIVITIES</a:t>
            </a:r>
            <a:endParaRPr lang="en-GB" dirty="0"/>
          </a:p>
        </p:txBody>
      </p:sp>
      <p:pic>
        <p:nvPicPr>
          <p:cNvPr id="3" name="Picture 2">
            <a:extLst>
              <a:ext uri="{FF2B5EF4-FFF2-40B4-BE49-F238E27FC236}">
                <a16:creationId xmlns:a16="http://schemas.microsoft.com/office/drawing/2014/main" id="{7662A945-C8E3-30FD-0CBD-CC70E13ED81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204974" y="285818"/>
            <a:ext cx="1728039" cy="1424750"/>
          </a:xfrm>
          <a:prstGeom prst="rect">
            <a:avLst/>
          </a:prstGeom>
        </p:spPr>
      </p:pic>
      <p:sp>
        <p:nvSpPr>
          <p:cNvPr id="4" name="Text Placeholder 6">
            <a:extLst>
              <a:ext uri="{FF2B5EF4-FFF2-40B4-BE49-F238E27FC236}">
                <a16:creationId xmlns:a16="http://schemas.microsoft.com/office/drawing/2014/main" id="{333433F5-63DC-A438-C03F-9D02A0B4A9CF}"/>
              </a:ext>
            </a:extLst>
          </p:cNvPr>
          <p:cNvSpPr>
            <a:spLocks noGrp="1"/>
          </p:cNvSpPr>
          <p:nvPr>
            <p:ph type="body" sz="quarter" idx="23" hasCustomPrompt="1"/>
          </p:nvPr>
        </p:nvSpPr>
        <p:spPr>
          <a:xfrm>
            <a:off x="528741" y="1422679"/>
            <a:ext cx="5676116" cy="569407"/>
          </a:xfrm>
        </p:spPr>
        <p:txBody>
          <a:bodyPr lIns="0">
            <a:normAutofit/>
          </a:bodyPr>
          <a:lstStyle>
            <a:lvl1pPr marL="0" indent="0">
              <a:buFontTx/>
              <a:buNone/>
              <a:defRPr sz="1800" b="0" i="0">
                <a:solidFill>
                  <a:schemeClr val="tx1"/>
                </a:solidFill>
                <a:latin typeface="Univers LT Pro 45 Light" panose="020B0403020202020204" pitchFamily="34" charset="77"/>
              </a:defRPr>
            </a:lvl1pPr>
            <a:lvl5pPr marL="1828800" indent="0">
              <a:buNone/>
              <a:defRPr/>
            </a:lvl5pPr>
          </a:lstStyle>
          <a:p>
            <a:pPr lvl="0"/>
            <a:r>
              <a:rPr lang="en-GB" dirty="0"/>
              <a:t>You do not need to complete every activity but if you have time you can try to complete more than one. </a:t>
            </a:r>
          </a:p>
          <a:p>
            <a:pPr lvl="0"/>
            <a:endParaRPr lang="en-GB" dirty="0"/>
          </a:p>
        </p:txBody>
      </p:sp>
    </p:spTree>
    <p:extLst>
      <p:ext uri="{BB962C8B-B14F-4D97-AF65-F5344CB8AC3E}">
        <p14:creationId xmlns:p14="http://schemas.microsoft.com/office/powerpoint/2010/main" val="23264408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1_Content and object 1">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662A945-C8E3-30FD-0CBD-CC70E13ED81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204974" y="285818"/>
            <a:ext cx="1728039" cy="1424750"/>
          </a:xfrm>
          <a:prstGeom prst="rect">
            <a:avLst/>
          </a:prstGeom>
        </p:spPr>
      </p:pic>
      <p:sp>
        <p:nvSpPr>
          <p:cNvPr id="4" name="Text Placeholder 6">
            <a:extLst>
              <a:ext uri="{FF2B5EF4-FFF2-40B4-BE49-F238E27FC236}">
                <a16:creationId xmlns:a16="http://schemas.microsoft.com/office/drawing/2014/main" id="{333433F5-63DC-A438-C03F-9D02A0B4A9CF}"/>
              </a:ext>
            </a:extLst>
          </p:cNvPr>
          <p:cNvSpPr>
            <a:spLocks noGrp="1"/>
          </p:cNvSpPr>
          <p:nvPr>
            <p:ph type="body" sz="quarter" idx="23" hasCustomPrompt="1"/>
          </p:nvPr>
        </p:nvSpPr>
        <p:spPr>
          <a:xfrm>
            <a:off x="528741" y="1422679"/>
            <a:ext cx="5676116" cy="569407"/>
          </a:xfrm>
        </p:spPr>
        <p:txBody>
          <a:bodyPr lIns="0">
            <a:normAutofit/>
          </a:bodyPr>
          <a:lstStyle>
            <a:lvl1pPr marL="0" indent="0">
              <a:buFontTx/>
              <a:buNone/>
              <a:defRPr sz="1800" b="0" i="0">
                <a:solidFill>
                  <a:schemeClr val="tx1"/>
                </a:solidFill>
                <a:latin typeface="Univers LT Pro 45 Light" panose="020B0403020202020204" pitchFamily="34" charset="77"/>
              </a:defRPr>
            </a:lvl1pPr>
            <a:lvl5pPr marL="1828800" indent="0">
              <a:buNone/>
              <a:defRPr/>
            </a:lvl5pPr>
          </a:lstStyle>
          <a:p>
            <a:pPr lvl="0"/>
            <a:r>
              <a:rPr lang="en-GB" dirty="0"/>
              <a:t>You do not need to complete every activity but if you have time you can try to complete more than one. </a:t>
            </a:r>
          </a:p>
          <a:p>
            <a:pPr lvl="0"/>
            <a:endParaRPr lang="en-GB" dirty="0"/>
          </a:p>
        </p:txBody>
      </p:sp>
      <p:sp>
        <p:nvSpPr>
          <p:cNvPr id="2" name="Text Placeholder 7">
            <a:extLst>
              <a:ext uri="{FF2B5EF4-FFF2-40B4-BE49-F238E27FC236}">
                <a16:creationId xmlns:a16="http://schemas.microsoft.com/office/drawing/2014/main" id="{9A9F81EF-7F77-3B1F-73E2-57BF6571838B}"/>
              </a:ext>
            </a:extLst>
          </p:cNvPr>
          <p:cNvSpPr>
            <a:spLocks noGrp="1"/>
          </p:cNvSpPr>
          <p:nvPr>
            <p:ph type="body" sz="quarter" idx="14" hasCustomPrompt="1"/>
          </p:nvPr>
        </p:nvSpPr>
        <p:spPr>
          <a:xfrm>
            <a:off x="528741" y="531140"/>
            <a:ext cx="7962116" cy="714793"/>
          </a:xfrm>
          <a:solidFill>
            <a:srgbClr val="00AEEF"/>
          </a:solidFill>
        </p:spPr>
        <p:txBody>
          <a:bodyPr wrap="square" lIns="144000" tIns="144000" rIns="108000" bIns="0" anchor="ctr" anchorCtr="0">
            <a:spAutoFit/>
          </a:bodyPr>
          <a:lstStyle>
            <a:lvl1pPr marL="0" indent="0">
              <a:buNone/>
              <a:defRPr sz="4000" b="1" i="0" spc="100" baseline="0">
                <a:solidFill>
                  <a:schemeClr val="bg1"/>
                </a:solidFill>
                <a:latin typeface="Univers LT Pro 85 XBlack" panose="020B0804030502020204" pitchFamily="34" charset="77"/>
              </a:defRPr>
            </a:lvl1pPr>
            <a:lvl5pPr marL="1828800" indent="0">
              <a:buNone/>
              <a:defRPr/>
            </a:lvl5pPr>
          </a:lstStyle>
          <a:p>
            <a:r>
              <a:rPr lang="en-US" dirty="0"/>
              <a:t>SECONDARY ACTIVITIES 2</a:t>
            </a:r>
            <a:endParaRPr lang="en-GB" dirty="0"/>
          </a:p>
        </p:txBody>
      </p:sp>
    </p:spTree>
    <p:extLst>
      <p:ext uri="{BB962C8B-B14F-4D97-AF65-F5344CB8AC3E}">
        <p14:creationId xmlns:p14="http://schemas.microsoft.com/office/powerpoint/2010/main" val="18468365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ransparent box 3">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13465E4-4110-A240-96F3-76D8EE5C46AC}"/>
              </a:ext>
            </a:extLst>
          </p:cNvPr>
          <p:cNvPicPr>
            <a:picLocks noChangeAspect="1"/>
          </p:cNvPicPr>
          <p:nvPr userDrawn="1"/>
        </p:nvPicPr>
        <p:blipFill>
          <a:blip r:embed="rId2">
            <a:extLst>
              <a:ext uri="{28A0092B-C50C-407E-A947-70E740481C1C}">
                <a14:useLocalDpi xmlns:a14="http://schemas.microsoft.com/office/drawing/2010/main" val="0"/>
              </a:ext>
            </a:extLst>
          </a:blip>
          <a:srcRect l="20370" r="20370"/>
          <a:stretch/>
        </p:blipFill>
        <p:spPr>
          <a:xfrm>
            <a:off x="1" y="0"/>
            <a:ext cx="6096000" cy="6857999"/>
          </a:xfrm>
          <a:prstGeom prst="rect">
            <a:avLst/>
          </a:prstGeom>
        </p:spPr>
      </p:pic>
      <p:sp>
        <p:nvSpPr>
          <p:cNvPr id="19" name="Text Placeholder 7">
            <a:extLst>
              <a:ext uri="{FF2B5EF4-FFF2-40B4-BE49-F238E27FC236}">
                <a16:creationId xmlns:a16="http://schemas.microsoft.com/office/drawing/2014/main" id="{50971B6A-3C27-4844-8231-F1BBFFEE3C4F}"/>
              </a:ext>
            </a:extLst>
          </p:cNvPr>
          <p:cNvSpPr>
            <a:spLocks noGrp="1"/>
          </p:cNvSpPr>
          <p:nvPr>
            <p:ph type="body" sz="quarter" idx="14" hasCustomPrompt="1"/>
          </p:nvPr>
        </p:nvSpPr>
        <p:spPr>
          <a:xfrm>
            <a:off x="6536002" y="600588"/>
            <a:ext cx="3186731" cy="714793"/>
          </a:xfrm>
          <a:solidFill>
            <a:srgbClr val="00AEEF"/>
          </a:solidFill>
        </p:spPr>
        <p:txBody>
          <a:bodyPr wrap="square" lIns="144000" tIns="144000" rIns="108000" bIns="0" anchor="ctr" anchorCtr="0">
            <a:spAutoFit/>
          </a:bodyPr>
          <a:lstStyle>
            <a:lvl1pPr marL="0" indent="0">
              <a:buNone/>
              <a:defRPr sz="4000" b="1" i="0" spc="100" baseline="0">
                <a:solidFill>
                  <a:schemeClr val="bg1"/>
                </a:solidFill>
                <a:latin typeface="Univers LT Pro 85 XBlack" panose="020B0804030502020204" pitchFamily="34" charset="77"/>
              </a:defRPr>
            </a:lvl1pPr>
            <a:lvl5pPr marL="1828800" indent="0">
              <a:buNone/>
              <a:defRPr/>
            </a:lvl5pPr>
          </a:lstStyle>
          <a:p>
            <a:r>
              <a:rPr lang="en-US" dirty="0"/>
              <a:t>HEADLINE</a:t>
            </a:r>
            <a:endParaRPr lang="en-GB" dirty="0"/>
          </a:p>
        </p:txBody>
      </p:sp>
      <p:sp>
        <p:nvSpPr>
          <p:cNvPr id="20" name="Text Placeholder 24">
            <a:extLst>
              <a:ext uri="{FF2B5EF4-FFF2-40B4-BE49-F238E27FC236}">
                <a16:creationId xmlns:a16="http://schemas.microsoft.com/office/drawing/2014/main" id="{0568E147-7B99-AB4E-87BD-2A6E5E4C1FEA}"/>
              </a:ext>
            </a:extLst>
          </p:cNvPr>
          <p:cNvSpPr>
            <a:spLocks noGrp="1"/>
          </p:cNvSpPr>
          <p:nvPr>
            <p:ph type="body" sz="quarter" idx="17" hasCustomPrompt="1"/>
          </p:nvPr>
        </p:nvSpPr>
        <p:spPr>
          <a:xfrm>
            <a:off x="6535899" y="3681012"/>
            <a:ext cx="5305425" cy="259486"/>
          </a:xfrm>
        </p:spPr>
        <p:txBody>
          <a:bodyPr lIns="0" rIns="90000">
            <a:noAutofit/>
          </a:bodyPr>
          <a:lstStyle>
            <a:lvl1pPr marL="0" indent="0">
              <a:buNone/>
              <a:defRPr sz="2000" b="1" i="0">
                <a:solidFill>
                  <a:srgbClr val="00AEEF"/>
                </a:solidFill>
                <a:latin typeface="Univers LT Pro 45 Light" panose="020B0403020202020204" pitchFamily="34" charset="77"/>
              </a:defRPr>
            </a:lvl1pPr>
          </a:lstStyle>
          <a:p>
            <a:pPr lvl="0"/>
            <a:r>
              <a:rPr lang="en-GB" dirty="0"/>
              <a:t>Click to edit sub-heading</a:t>
            </a:r>
            <a:endParaRPr lang="en-US" dirty="0"/>
          </a:p>
        </p:txBody>
      </p:sp>
      <p:sp>
        <p:nvSpPr>
          <p:cNvPr id="21" name="Text Placeholder 30">
            <a:extLst>
              <a:ext uri="{FF2B5EF4-FFF2-40B4-BE49-F238E27FC236}">
                <a16:creationId xmlns:a16="http://schemas.microsoft.com/office/drawing/2014/main" id="{9B82D579-7705-DA4E-8F72-031AA3ACA39B}"/>
              </a:ext>
            </a:extLst>
          </p:cNvPr>
          <p:cNvSpPr>
            <a:spLocks noGrp="1"/>
          </p:cNvSpPr>
          <p:nvPr>
            <p:ph type="body" sz="quarter" idx="20" hasCustomPrompt="1"/>
          </p:nvPr>
        </p:nvSpPr>
        <p:spPr>
          <a:xfrm>
            <a:off x="6535898" y="1551132"/>
            <a:ext cx="5305425" cy="448808"/>
          </a:xfrm>
        </p:spPr>
        <p:txBody>
          <a:bodyPr lIns="0" rIns="90000"/>
          <a:lstStyle>
            <a:lvl1pPr marL="0" indent="0">
              <a:buNone/>
              <a:defRPr b="1" i="0">
                <a:latin typeface="Univers LT Pro 85 XBlack" panose="020B0804030502020204" pitchFamily="34" charset="77"/>
              </a:defRPr>
            </a:lvl1pPr>
          </a:lstStyle>
          <a:p>
            <a:pPr lvl="0"/>
            <a:r>
              <a:rPr lang="en-GB" dirty="0"/>
              <a:t>CLICK TO EDIT</a:t>
            </a:r>
          </a:p>
        </p:txBody>
      </p:sp>
      <p:sp>
        <p:nvSpPr>
          <p:cNvPr id="24" name="Text Placeholder 6">
            <a:extLst>
              <a:ext uri="{FF2B5EF4-FFF2-40B4-BE49-F238E27FC236}">
                <a16:creationId xmlns:a16="http://schemas.microsoft.com/office/drawing/2014/main" id="{F9A46698-EC9E-B948-AAB6-297953D1AF4F}"/>
              </a:ext>
            </a:extLst>
          </p:cNvPr>
          <p:cNvSpPr>
            <a:spLocks noGrp="1"/>
          </p:cNvSpPr>
          <p:nvPr>
            <p:ph type="body" sz="quarter" idx="23" hasCustomPrompt="1"/>
          </p:nvPr>
        </p:nvSpPr>
        <p:spPr>
          <a:xfrm>
            <a:off x="6535899" y="2141136"/>
            <a:ext cx="5305425" cy="1357312"/>
          </a:xfrm>
        </p:spPr>
        <p:txBody>
          <a:bodyPr lIns="0">
            <a:normAutofit/>
          </a:bodyPr>
          <a:lstStyle>
            <a:lvl1pPr marL="0" indent="0">
              <a:buFontTx/>
              <a:buNone/>
              <a:defRPr sz="1800" b="0" i="0">
                <a:solidFill>
                  <a:schemeClr val="tx1"/>
                </a:solidFill>
                <a:latin typeface="Univers LT Pro 45 Light" panose="020B0403020202020204" pitchFamily="34" charset="77"/>
              </a:defRPr>
            </a:lvl1pPr>
            <a:lvl5pPr marL="1828800" indent="0">
              <a:buNone/>
              <a:defRPr/>
            </a:lvl5pPr>
          </a:lstStyle>
          <a:p>
            <a:pPr lvl="0"/>
            <a:r>
              <a:rPr lang="en-GB" dirty="0"/>
              <a:t>Click to edit body copy.</a:t>
            </a:r>
            <a:endParaRPr lang="en-US" dirty="0"/>
          </a:p>
        </p:txBody>
      </p:sp>
      <p:sp>
        <p:nvSpPr>
          <p:cNvPr id="25" name="Text Placeholder 32">
            <a:extLst>
              <a:ext uri="{FF2B5EF4-FFF2-40B4-BE49-F238E27FC236}">
                <a16:creationId xmlns:a16="http://schemas.microsoft.com/office/drawing/2014/main" id="{6F95AD97-5A5B-4E4E-BB5F-514681B19D93}"/>
              </a:ext>
            </a:extLst>
          </p:cNvPr>
          <p:cNvSpPr>
            <a:spLocks noGrp="1"/>
          </p:cNvSpPr>
          <p:nvPr>
            <p:ph type="body" sz="quarter" idx="21" hasCustomPrompt="1"/>
          </p:nvPr>
        </p:nvSpPr>
        <p:spPr>
          <a:xfrm>
            <a:off x="6535898" y="4179743"/>
            <a:ext cx="3498751" cy="1127125"/>
          </a:xfrm>
        </p:spPr>
        <p:txBody>
          <a:bodyPr lIns="0">
            <a:normAutofit/>
          </a:bodyPr>
          <a:lstStyle>
            <a:lvl1pPr>
              <a:buClr>
                <a:srgbClr val="FF6937"/>
              </a:buClr>
              <a:defRPr sz="1800" b="0" i="0">
                <a:solidFill>
                  <a:schemeClr val="tx1"/>
                </a:solidFill>
                <a:latin typeface="Univers LT Pro 45 Light" panose="020B0403020202020204" pitchFamily="34" charset="77"/>
              </a:defRPr>
            </a:lvl1pPr>
            <a:lvl2pPr>
              <a:buClr>
                <a:srgbClr val="00AEEF"/>
              </a:buClr>
              <a:defRPr sz="1800"/>
            </a:lvl2pPr>
            <a:lvl3pPr marL="1257300" indent="-342900">
              <a:buClr>
                <a:srgbClr val="00AEEF"/>
              </a:buClr>
              <a:buFont typeface="Arial" panose="020B0604020202020204" pitchFamily="34" charset="0"/>
              <a:buChar char="•"/>
              <a:defRPr sz="1800"/>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GB" dirty="0"/>
              <a:t>Click to edit bullet list</a:t>
            </a:r>
          </a:p>
        </p:txBody>
      </p:sp>
      <p:sp>
        <p:nvSpPr>
          <p:cNvPr id="26" name="Text Placeholder 32">
            <a:extLst>
              <a:ext uri="{FF2B5EF4-FFF2-40B4-BE49-F238E27FC236}">
                <a16:creationId xmlns:a16="http://schemas.microsoft.com/office/drawing/2014/main" id="{C4A51ABF-E0D2-BE43-A416-1F6A52F0A81E}"/>
              </a:ext>
            </a:extLst>
          </p:cNvPr>
          <p:cNvSpPr>
            <a:spLocks noGrp="1"/>
          </p:cNvSpPr>
          <p:nvPr>
            <p:ph type="body" sz="quarter" idx="22" hasCustomPrompt="1"/>
          </p:nvPr>
        </p:nvSpPr>
        <p:spPr>
          <a:xfrm>
            <a:off x="6535896" y="5471243"/>
            <a:ext cx="3498751" cy="1127125"/>
          </a:xfrm>
        </p:spPr>
        <p:txBody>
          <a:bodyPr lIns="0">
            <a:normAutofit/>
          </a:bodyPr>
          <a:lstStyle>
            <a:lvl1pPr marL="342900" indent="-342900">
              <a:buClr>
                <a:srgbClr val="FF6937"/>
              </a:buClr>
              <a:buFont typeface="+mj-lt"/>
              <a:buAutoNum type="arabicPeriod"/>
              <a:defRPr sz="1800" b="0" i="0">
                <a:solidFill>
                  <a:schemeClr val="tx1"/>
                </a:solidFill>
                <a:latin typeface="Univers LT Pro 45 Light" panose="020B0403020202020204" pitchFamily="34" charset="77"/>
              </a:defRPr>
            </a:lvl1pPr>
            <a:lvl2pPr>
              <a:buClr>
                <a:srgbClr val="00AEEF"/>
              </a:buClr>
              <a:defRPr sz="1800"/>
            </a:lvl2pPr>
            <a:lvl3pPr marL="1257300" indent="-342900">
              <a:buClr>
                <a:srgbClr val="00AEEF"/>
              </a:buClr>
              <a:buFont typeface="Arial" panose="020B0604020202020204" pitchFamily="34" charset="0"/>
              <a:buChar char="•"/>
              <a:defRPr sz="1800"/>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GB" dirty="0"/>
              <a:t>Click to edit number list</a:t>
            </a:r>
          </a:p>
        </p:txBody>
      </p:sp>
      <p:sp>
        <p:nvSpPr>
          <p:cNvPr id="2" name="TextBox 1">
            <a:extLst>
              <a:ext uri="{FF2B5EF4-FFF2-40B4-BE49-F238E27FC236}">
                <a16:creationId xmlns:a16="http://schemas.microsoft.com/office/drawing/2014/main" id="{EF4C4F8C-71BC-F3D4-6E06-81DC9705AD7D}"/>
              </a:ext>
            </a:extLst>
          </p:cNvPr>
          <p:cNvSpPr txBox="1"/>
          <p:nvPr userDrawn="1"/>
        </p:nvSpPr>
        <p:spPr>
          <a:xfrm rot="16200000">
            <a:off x="-524290" y="6166825"/>
            <a:ext cx="1264025" cy="215444"/>
          </a:xfrm>
          <a:prstGeom prst="rect">
            <a:avLst/>
          </a:prstGeom>
          <a:noFill/>
        </p:spPr>
        <p:txBody>
          <a:bodyPr wrap="square">
            <a:spAutoFit/>
          </a:bodyPr>
          <a:lstStyle/>
          <a:p>
            <a:pPr algn="l"/>
            <a:r>
              <a:rPr lang="en-GB" sz="800" b="0" i="0" dirty="0">
                <a:solidFill>
                  <a:schemeClr val="tx1"/>
                </a:solidFill>
                <a:effectLst/>
                <a:latin typeface="Univers LT Pro 45 Light" panose="020B0403020202020204" pitchFamily="34" charset="77"/>
              </a:rPr>
              <a:t>© UNICEF/Dawe</a:t>
            </a:r>
            <a:endParaRPr lang="en-US" sz="800" b="0" i="0" dirty="0">
              <a:solidFill>
                <a:schemeClr val="tx1"/>
              </a:solidFill>
              <a:latin typeface="Univers LT Pro 45 Light" panose="020B0403020202020204" pitchFamily="34" charset="77"/>
            </a:endParaRPr>
          </a:p>
        </p:txBody>
      </p:sp>
      <p:pic>
        <p:nvPicPr>
          <p:cNvPr id="3" name="Picture 2">
            <a:extLst>
              <a:ext uri="{FF2B5EF4-FFF2-40B4-BE49-F238E27FC236}">
                <a16:creationId xmlns:a16="http://schemas.microsoft.com/office/drawing/2014/main" id="{541CD321-0CC8-7111-00D7-2571011F1A64}"/>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248517" y="5129961"/>
            <a:ext cx="1728039" cy="1424750"/>
          </a:xfrm>
          <a:prstGeom prst="rect">
            <a:avLst/>
          </a:prstGeom>
        </p:spPr>
      </p:pic>
    </p:spTree>
    <p:extLst>
      <p:ext uri="{BB962C8B-B14F-4D97-AF65-F5344CB8AC3E}">
        <p14:creationId xmlns:p14="http://schemas.microsoft.com/office/powerpoint/2010/main" val="1444285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21A02-DE31-B8C2-1D16-57059582179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592F546-A08F-470A-58FA-D50BDF0ABEE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29DAD1E-ED7F-D717-2658-A330E9C0434F}"/>
              </a:ext>
            </a:extLst>
          </p:cNvPr>
          <p:cNvSpPr>
            <a:spLocks noGrp="1"/>
          </p:cNvSpPr>
          <p:nvPr>
            <p:ph type="dt" sz="half" idx="10"/>
          </p:nvPr>
        </p:nvSpPr>
        <p:spPr/>
        <p:txBody>
          <a:bodyPr/>
          <a:lstStyle/>
          <a:p>
            <a:fld id="{F47294B1-36C2-4DEE-A28D-E45BACB15F29}" type="datetimeFigureOut">
              <a:rPr lang="en-GB" smtClean="0"/>
              <a:t>20/05/2024</a:t>
            </a:fld>
            <a:endParaRPr lang="en-GB"/>
          </a:p>
        </p:txBody>
      </p:sp>
      <p:sp>
        <p:nvSpPr>
          <p:cNvPr id="5" name="Footer Placeholder 4">
            <a:extLst>
              <a:ext uri="{FF2B5EF4-FFF2-40B4-BE49-F238E27FC236}">
                <a16:creationId xmlns:a16="http://schemas.microsoft.com/office/drawing/2014/main" id="{62472B9E-F8F4-FB8F-CC2F-8F25E89A6C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0B6BC5-9D30-0F76-AA3B-2648D625DA41}"/>
              </a:ext>
            </a:extLst>
          </p:cNvPr>
          <p:cNvSpPr>
            <a:spLocks noGrp="1"/>
          </p:cNvSpPr>
          <p:nvPr>
            <p:ph type="sldNum" sz="quarter" idx="12"/>
          </p:nvPr>
        </p:nvSpPr>
        <p:spPr/>
        <p:txBody>
          <a:bodyPr/>
          <a:lstStyle/>
          <a:p>
            <a:fld id="{D85C353E-9F2A-4C9C-917A-6B9089D43596}" type="slidenum">
              <a:rPr lang="en-GB" smtClean="0"/>
              <a:t>‹#›</a:t>
            </a:fld>
            <a:endParaRPr lang="en-GB"/>
          </a:p>
        </p:txBody>
      </p:sp>
    </p:spTree>
    <p:extLst>
      <p:ext uri="{BB962C8B-B14F-4D97-AF65-F5344CB8AC3E}">
        <p14:creationId xmlns:p14="http://schemas.microsoft.com/office/powerpoint/2010/main" val="3007910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FB483-700A-EE8C-CCC1-083C0336355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CFF70CB4-F96A-BB4D-A9FA-9694FE4DC3F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E3D4B08-40D6-67D3-8BA4-A60AA0142805}"/>
              </a:ext>
            </a:extLst>
          </p:cNvPr>
          <p:cNvSpPr>
            <a:spLocks noGrp="1"/>
          </p:cNvSpPr>
          <p:nvPr>
            <p:ph type="dt" sz="half" idx="10"/>
          </p:nvPr>
        </p:nvSpPr>
        <p:spPr/>
        <p:txBody>
          <a:bodyPr/>
          <a:lstStyle/>
          <a:p>
            <a:fld id="{F47294B1-36C2-4DEE-A28D-E45BACB15F29}" type="datetimeFigureOut">
              <a:rPr lang="en-GB" smtClean="0"/>
              <a:t>20/05/2024</a:t>
            </a:fld>
            <a:endParaRPr lang="en-GB"/>
          </a:p>
        </p:txBody>
      </p:sp>
      <p:sp>
        <p:nvSpPr>
          <p:cNvPr id="5" name="Footer Placeholder 4">
            <a:extLst>
              <a:ext uri="{FF2B5EF4-FFF2-40B4-BE49-F238E27FC236}">
                <a16:creationId xmlns:a16="http://schemas.microsoft.com/office/drawing/2014/main" id="{578C31E1-39AA-976A-DF64-B3A5CB4161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F2EE6B-92F9-61FF-BA0F-3B7013012A5B}"/>
              </a:ext>
            </a:extLst>
          </p:cNvPr>
          <p:cNvSpPr>
            <a:spLocks noGrp="1"/>
          </p:cNvSpPr>
          <p:nvPr>
            <p:ph type="sldNum" sz="quarter" idx="12"/>
          </p:nvPr>
        </p:nvSpPr>
        <p:spPr/>
        <p:txBody>
          <a:bodyPr/>
          <a:lstStyle/>
          <a:p>
            <a:fld id="{D85C353E-9F2A-4C9C-917A-6B9089D43596}" type="slidenum">
              <a:rPr lang="en-GB" smtClean="0"/>
              <a:t>‹#›</a:t>
            </a:fld>
            <a:endParaRPr lang="en-GB"/>
          </a:p>
        </p:txBody>
      </p:sp>
    </p:spTree>
    <p:extLst>
      <p:ext uri="{BB962C8B-B14F-4D97-AF65-F5344CB8AC3E}">
        <p14:creationId xmlns:p14="http://schemas.microsoft.com/office/powerpoint/2010/main" val="2193591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65110-D60A-D4F5-A6DC-F96EF7191A6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47D9142-4927-2CC2-F4CE-F441047EDEB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65DAAAD-2E52-E17B-386C-8D864CCE0AD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DBF15F6B-199B-68DF-BCF1-23252E60B2CB}"/>
              </a:ext>
            </a:extLst>
          </p:cNvPr>
          <p:cNvSpPr>
            <a:spLocks noGrp="1"/>
          </p:cNvSpPr>
          <p:nvPr>
            <p:ph type="dt" sz="half" idx="10"/>
          </p:nvPr>
        </p:nvSpPr>
        <p:spPr/>
        <p:txBody>
          <a:bodyPr/>
          <a:lstStyle/>
          <a:p>
            <a:fld id="{F47294B1-36C2-4DEE-A28D-E45BACB15F29}" type="datetimeFigureOut">
              <a:rPr lang="en-GB" smtClean="0"/>
              <a:t>20/05/2024</a:t>
            </a:fld>
            <a:endParaRPr lang="en-GB"/>
          </a:p>
        </p:txBody>
      </p:sp>
      <p:sp>
        <p:nvSpPr>
          <p:cNvPr id="6" name="Footer Placeholder 5">
            <a:extLst>
              <a:ext uri="{FF2B5EF4-FFF2-40B4-BE49-F238E27FC236}">
                <a16:creationId xmlns:a16="http://schemas.microsoft.com/office/drawing/2014/main" id="{B1553A4D-0035-E4D2-E1CF-A33459B427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93589E-589F-FE52-70FD-0CB41F0D37CB}"/>
              </a:ext>
            </a:extLst>
          </p:cNvPr>
          <p:cNvSpPr>
            <a:spLocks noGrp="1"/>
          </p:cNvSpPr>
          <p:nvPr>
            <p:ph type="sldNum" sz="quarter" idx="12"/>
          </p:nvPr>
        </p:nvSpPr>
        <p:spPr/>
        <p:txBody>
          <a:bodyPr/>
          <a:lstStyle/>
          <a:p>
            <a:fld id="{D85C353E-9F2A-4C9C-917A-6B9089D43596}" type="slidenum">
              <a:rPr lang="en-GB" smtClean="0"/>
              <a:t>‹#›</a:t>
            </a:fld>
            <a:endParaRPr lang="en-GB"/>
          </a:p>
        </p:txBody>
      </p:sp>
    </p:spTree>
    <p:extLst>
      <p:ext uri="{BB962C8B-B14F-4D97-AF65-F5344CB8AC3E}">
        <p14:creationId xmlns:p14="http://schemas.microsoft.com/office/powerpoint/2010/main" val="3796605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6FE3-37AA-83C6-C029-158359F619F5}"/>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EFC5F2E-EDE7-5267-E88B-ED46716D69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0FB357C-042B-9767-CBB2-61BFD61EEB1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57A54BA-D259-E36A-980C-8F8C0A5ACE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263D87A-16A2-D425-C7AA-35A95A7D1E9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89B4CD1-AA10-FF07-1261-73A8A17BDB17}"/>
              </a:ext>
            </a:extLst>
          </p:cNvPr>
          <p:cNvSpPr>
            <a:spLocks noGrp="1"/>
          </p:cNvSpPr>
          <p:nvPr>
            <p:ph type="dt" sz="half" idx="10"/>
          </p:nvPr>
        </p:nvSpPr>
        <p:spPr/>
        <p:txBody>
          <a:bodyPr/>
          <a:lstStyle/>
          <a:p>
            <a:fld id="{F47294B1-36C2-4DEE-A28D-E45BACB15F29}" type="datetimeFigureOut">
              <a:rPr lang="en-GB" smtClean="0"/>
              <a:t>20/05/2024</a:t>
            </a:fld>
            <a:endParaRPr lang="en-GB"/>
          </a:p>
        </p:txBody>
      </p:sp>
      <p:sp>
        <p:nvSpPr>
          <p:cNvPr id="8" name="Footer Placeholder 7">
            <a:extLst>
              <a:ext uri="{FF2B5EF4-FFF2-40B4-BE49-F238E27FC236}">
                <a16:creationId xmlns:a16="http://schemas.microsoft.com/office/drawing/2014/main" id="{119B0E17-42DD-BC48-38D3-4535D9D542A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0835071-DDEB-0A8B-7601-613A59BE7E95}"/>
              </a:ext>
            </a:extLst>
          </p:cNvPr>
          <p:cNvSpPr>
            <a:spLocks noGrp="1"/>
          </p:cNvSpPr>
          <p:nvPr>
            <p:ph type="sldNum" sz="quarter" idx="12"/>
          </p:nvPr>
        </p:nvSpPr>
        <p:spPr/>
        <p:txBody>
          <a:bodyPr/>
          <a:lstStyle/>
          <a:p>
            <a:fld id="{D85C353E-9F2A-4C9C-917A-6B9089D43596}" type="slidenum">
              <a:rPr lang="en-GB" smtClean="0"/>
              <a:t>‹#›</a:t>
            </a:fld>
            <a:endParaRPr lang="en-GB"/>
          </a:p>
        </p:txBody>
      </p:sp>
    </p:spTree>
    <p:extLst>
      <p:ext uri="{BB962C8B-B14F-4D97-AF65-F5344CB8AC3E}">
        <p14:creationId xmlns:p14="http://schemas.microsoft.com/office/powerpoint/2010/main" val="2387997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02D21-46FD-51EB-3B12-34793461BC73}"/>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62F700F-2EA8-DF93-8D72-73EC5E153CFD}"/>
              </a:ext>
            </a:extLst>
          </p:cNvPr>
          <p:cNvSpPr>
            <a:spLocks noGrp="1"/>
          </p:cNvSpPr>
          <p:nvPr>
            <p:ph type="dt" sz="half" idx="10"/>
          </p:nvPr>
        </p:nvSpPr>
        <p:spPr/>
        <p:txBody>
          <a:bodyPr/>
          <a:lstStyle/>
          <a:p>
            <a:fld id="{F47294B1-36C2-4DEE-A28D-E45BACB15F29}" type="datetimeFigureOut">
              <a:rPr lang="en-GB" smtClean="0"/>
              <a:t>20/05/2024</a:t>
            </a:fld>
            <a:endParaRPr lang="en-GB"/>
          </a:p>
        </p:txBody>
      </p:sp>
      <p:sp>
        <p:nvSpPr>
          <p:cNvPr id="4" name="Footer Placeholder 3">
            <a:extLst>
              <a:ext uri="{FF2B5EF4-FFF2-40B4-BE49-F238E27FC236}">
                <a16:creationId xmlns:a16="http://schemas.microsoft.com/office/drawing/2014/main" id="{DF3C28F1-E558-7CAF-05DF-44DE23D0A8B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5C9E5A4-7A84-0D2B-636A-23B687FC4386}"/>
              </a:ext>
            </a:extLst>
          </p:cNvPr>
          <p:cNvSpPr>
            <a:spLocks noGrp="1"/>
          </p:cNvSpPr>
          <p:nvPr>
            <p:ph type="sldNum" sz="quarter" idx="12"/>
          </p:nvPr>
        </p:nvSpPr>
        <p:spPr/>
        <p:txBody>
          <a:bodyPr/>
          <a:lstStyle/>
          <a:p>
            <a:fld id="{D85C353E-9F2A-4C9C-917A-6B9089D43596}" type="slidenum">
              <a:rPr lang="en-GB" smtClean="0"/>
              <a:t>‹#›</a:t>
            </a:fld>
            <a:endParaRPr lang="en-GB"/>
          </a:p>
        </p:txBody>
      </p:sp>
    </p:spTree>
    <p:extLst>
      <p:ext uri="{BB962C8B-B14F-4D97-AF65-F5344CB8AC3E}">
        <p14:creationId xmlns:p14="http://schemas.microsoft.com/office/powerpoint/2010/main" val="1042839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7F8DEC-F4F8-AD12-3777-41A8FC783DA4}"/>
              </a:ext>
            </a:extLst>
          </p:cNvPr>
          <p:cNvSpPr>
            <a:spLocks noGrp="1"/>
          </p:cNvSpPr>
          <p:nvPr>
            <p:ph type="dt" sz="half" idx="10"/>
          </p:nvPr>
        </p:nvSpPr>
        <p:spPr/>
        <p:txBody>
          <a:bodyPr/>
          <a:lstStyle/>
          <a:p>
            <a:fld id="{F47294B1-36C2-4DEE-A28D-E45BACB15F29}" type="datetimeFigureOut">
              <a:rPr lang="en-GB" smtClean="0"/>
              <a:t>20/05/2024</a:t>
            </a:fld>
            <a:endParaRPr lang="en-GB"/>
          </a:p>
        </p:txBody>
      </p:sp>
      <p:sp>
        <p:nvSpPr>
          <p:cNvPr id="3" name="Footer Placeholder 2">
            <a:extLst>
              <a:ext uri="{FF2B5EF4-FFF2-40B4-BE49-F238E27FC236}">
                <a16:creationId xmlns:a16="http://schemas.microsoft.com/office/drawing/2014/main" id="{FB10D2BB-2E11-AF2B-95F1-04F578C254F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E5D091F-6CFD-3BF1-0B63-693B6FF57A43}"/>
              </a:ext>
            </a:extLst>
          </p:cNvPr>
          <p:cNvSpPr>
            <a:spLocks noGrp="1"/>
          </p:cNvSpPr>
          <p:nvPr>
            <p:ph type="sldNum" sz="quarter" idx="12"/>
          </p:nvPr>
        </p:nvSpPr>
        <p:spPr/>
        <p:txBody>
          <a:bodyPr/>
          <a:lstStyle/>
          <a:p>
            <a:fld id="{D85C353E-9F2A-4C9C-917A-6B9089D43596}" type="slidenum">
              <a:rPr lang="en-GB" smtClean="0"/>
              <a:t>‹#›</a:t>
            </a:fld>
            <a:endParaRPr lang="en-GB"/>
          </a:p>
        </p:txBody>
      </p:sp>
    </p:spTree>
    <p:extLst>
      <p:ext uri="{BB962C8B-B14F-4D97-AF65-F5344CB8AC3E}">
        <p14:creationId xmlns:p14="http://schemas.microsoft.com/office/powerpoint/2010/main" val="1651795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DC7F6-9C9E-968E-946B-BC8683D6090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DD97163-4B5A-6D09-FD49-3E9D681DBD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6D4852A4-56C2-7B31-F0A5-80219B4F94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2DFB67D-DF88-5B7C-5800-4F20DB0432DB}"/>
              </a:ext>
            </a:extLst>
          </p:cNvPr>
          <p:cNvSpPr>
            <a:spLocks noGrp="1"/>
          </p:cNvSpPr>
          <p:nvPr>
            <p:ph type="dt" sz="half" idx="10"/>
          </p:nvPr>
        </p:nvSpPr>
        <p:spPr/>
        <p:txBody>
          <a:bodyPr/>
          <a:lstStyle/>
          <a:p>
            <a:fld id="{F47294B1-36C2-4DEE-A28D-E45BACB15F29}" type="datetimeFigureOut">
              <a:rPr lang="en-GB" smtClean="0"/>
              <a:t>20/05/2024</a:t>
            </a:fld>
            <a:endParaRPr lang="en-GB"/>
          </a:p>
        </p:txBody>
      </p:sp>
      <p:sp>
        <p:nvSpPr>
          <p:cNvPr id="6" name="Footer Placeholder 5">
            <a:extLst>
              <a:ext uri="{FF2B5EF4-FFF2-40B4-BE49-F238E27FC236}">
                <a16:creationId xmlns:a16="http://schemas.microsoft.com/office/drawing/2014/main" id="{885BB155-0109-9B49-4D45-1FA95B8A36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D3745B-DAEE-27DC-BF53-032BE058D8D8}"/>
              </a:ext>
            </a:extLst>
          </p:cNvPr>
          <p:cNvSpPr>
            <a:spLocks noGrp="1"/>
          </p:cNvSpPr>
          <p:nvPr>
            <p:ph type="sldNum" sz="quarter" idx="12"/>
          </p:nvPr>
        </p:nvSpPr>
        <p:spPr/>
        <p:txBody>
          <a:bodyPr/>
          <a:lstStyle/>
          <a:p>
            <a:fld id="{D85C353E-9F2A-4C9C-917A-6B9089D43596}" type="slidenum">
              <a:rPr lang="en-GB" smtClean="0"/>
              <a:t>‹#›</a:t>
            </a:fld>
            <a:endParaRPr lang="en-GB"/>
          </a:p>
        </p:txBody>
      </p:sp>
    </p:spTree>
    <p:extLst>
      <p:ext uri="{BB962C8B-B14F-4D97-AF65-F5344CB8AC3E}">
        <p14:creationId xmlns:p14="http://schemas.microsoft.com/office/powerpoint/2010/main" val="33190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865AC-F397-A7FB-CB11-B44A845D6F1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C6A8825B-EEF4-1826-5117-999AC43656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956DA00-948C-85D5-F15F-15DAC5ECE0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0010718-0B04-9972-155A-5EBE8123BE88}"/>
              </a:ext>
            </a:extLst>
          </p:cNvPr>
          <p:cNvSpPr>
            <a:spLocks noGrp="1"/>
          </p:cNvSpPr>
          <p:nvPr>
            <p:ph type="dt" sz="half" idx="10"/>
          </p:nvPr>
        </p:nvSpPr>
        <p:spPr/>
        <p:txBody>
          <a:bodyPr/>
          <a:lstStyle/>
          <a:p>
            <a:fld id="{F47294B1-36C2-4DEE-A28D-E45BACB15F29}" type="datetimeFigureOut">
              <a:rPr lang="en-GB" smtClean="0"/>
              <a:t>20/05/2024</a:t>
            </a:fld>
            <a:endParaRPr lang="en-GB"/>
          </a:p>
        </p:txBody>
      </p:sp>
      <p:sp>
        <p:nvSpPr>
          <p:cNvPr id="6" name="Footer Placeholder 5">
            <a:extLst>
              <a:ext uri="{FF2B5EF4-FFF2-40B4-BE49-F238E27FC236}">
                <a16:creationId xmlns:a16="http://schemas.microsoft.com/office/drawing/2014/main" id="{DD44ED00-A953-E687-B214-56C5731650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710633-D909-EA0B-6FF5-9ABB4579ED33}"/>
              </a:ext>
            </a:extLst>
          </p:cNvPr>
          <p:cNvSpPr>
            <a:spLocks noGrp="1"/>
          </p:cNvSpPr>
          <p:nvPr>
            <p:ph type="sldNum" sz="quarter" idx="12"/>
          </p:nvPr>
        </p:nvSpPr>
        <p:spPr/>
        <p:txBody>
          <a:bodyPr/>
          <a:lstStyle/>
          <a:p>
            <a:fld id="{D85C353E-9F2A-4C9C-917A-6B9089D43596}" type="slidenum">
              <a:rPr lang="en-GB" smtClean="0"/>
              <a:t>‹#›</a:t>
            </a:fld>
            <a:endParaRPr lang="en-GB"/>
          </a:p>
        </p:txBody>
      </p:sp>
    </p:spTree>
    <p:extLst>
      <p:ext uri="{BB962C8B-B14F-4D97-AF65-F5344CB8AC3E}">
        <p14:creationId xmlns:p14="http://schemas.microsoft.com/office/powerpoint/2010/main" val="2695971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F2983B-04C8-F0A7-3521-234A39D685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71ABBF74-2D25-B1DC-EE7F-859F514A93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13752A1-8E27-C52B-47DD-50344BA81F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47294B1-36C2-4DEE-A28D-E45BACB15F29}" type="datetimeFigureOut">
              <a:rPr lang="en-GB" smtClean="0"/>
              <a:t>20/05/2024</a:t>
            </a:fld>
            <a:endParaRPr lang="en-GB"/>
          </a:p>
        </p:txBody>
      </p:sp>
      <p:sp>
        <p:nvSpPr>
          <p:cNvPr id="5" name="Footer Placeholder 4">
            <a:extLst>
              <a:ext uri="{FF2B5EF4-FFF2-40B4-BE49-F238E27FC236}">
                <a16:creationId xmlns:a16="http://schemas.microsoft.com/office/drawing/2014/main" id="{2DD71C11-A906-2657-3393-2788F1B4CE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E55FBDD-0784-6447-45E6-D5485B2F67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85C353E-9F2A-4C9C-917A-6B9089D43596}" type="slidenum">
              <a:rPr lang="en-GB" smtClean="0"/>
              <a:t>‹#›</a:t>
            </a:fld>
            <a:endParaRPr lang="en-GB"/>
          </a:p>
        </p:txBody>
      </p:sp>
    </p:spTree>
    <p:extLst>
      <p:ext uri="{BB962C8B-B14F-4D97-AF65-F5344CB8AC3E}">
        <p14:creationId xmlns:p14="http://schemas.microsoft.com/office/powerpoint/2010/main" val="3369520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young.scot/get-informed/ayr-your-right-to-information/" TargetMode="External"/><Relationship Id="rId2" Type="http://schemas.openxmlformats.org/officeDocument/2006/relationships/hyperlink" Target="https://young.scot/" TargetMode="External"/><Relationship Id="rId1" Type="http://schemas.openxmlformats.org/officeDocument/2006/relationships/slideLayout" Target="../slideLayouts/slideLayout18.xml"/><Relationship Id="rId5" Type="http://schemas.openxmlformats.org/officeDocument/2006/relationships/hyperlink" Target="https://economistfoundation.org/topicaltalk/" TargetMode="External"/><Relationship Id="rId4" Type="http://schemas.openxmlformats.org/officeDocument/2006/relationships/hyperlink" Target="https://young.scot/get-informed/ysdigiknow-how-to-fact-check/"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YkrZr6B51_w&amp;feature=youtu.be" TargetMode="External"/><Relationship Id="rId2" Type="http://schemas.openxmlformats.org/officeDocument/2006/relationships/slideLayout" Target="../slideLayouts/slideLayout17.xml"/><Relationship Id="rId1" Type="http://schemas.openxmlformats.org/officeDocument/2006/relationships/video" Target="https://www.youtube.com/embed/YkrZr6B51_w?feature=oembed" TargetMode="External"/><Relationship Id="rId5" Type="http://schemas.openxmlformats.org/officeDocument/2006/relationships/image" Target="../media/image11.jpeg"/><Relationship Id="rId4" Type="http://schemas.openxmlformats.org/officeDocument/2006/relationships/hyperlink" Target="https://www.asa.org.uk/"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0nSWv5iU-74" TargetMode="External"/><Relationship Id="rId2" Type="http://schemas.openxmlformats.org/officeDocument/2006/relationships/slideLayout" Target="../slideLayouts/slideLayout12.xml"/><Relationship Id="rId1" Type="http://schemas.openxmlformats.org/officeDocument/2006/relationships/video" Target="https://www.youtube.com/embed/bBBvHvh8GmQ?feature=oembed" TargetMode="Externa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hyperlink" Target="https://maggieandrose.com/book-adventurers-we-want-our-books/" TargetMode="Externa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rOGPxgYvTTs" TargetMode="External"/><Relationship Id="rId2" Type="http://schemas.openxmlformats.org/officeDocument/2006/relationships/slideLayout" Target="../slideLayouts/slideLayout16.xml"/><Relationship Id="rId1" Type="http://schemas.openxmlformats.org/officeDocument/2006/relationships/video" Target="https://www.youtube.com/embed/rOGPxgYvTTs?feature=oembed" TargetMode="Externa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hyperlink" Target="https://www.bbc.com/ownit/the-basics/real-or-fake-news-quiz?collection=secrets-of-the-internet" TargetMode="External"/><Relationship Id="rId2" Type="http://schemas.openxmlformats.org/officeDocument/2006/relationships/hyperlink" Target="https://www.bbc.co.uk/bitesize/articles/zdxj96f"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FFF44-729B-F8CB-2C4A-7C93CB4A4290}"/>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25025257-C976-DB45-41EA-A071EBADF051}"/>
              </a:ext>
            </a:extLst>
          </p:cNvPr>
          <p:cNvGrpSpPr/>
          <p:nvPr/>
        </p:nvGrpSpPr>
        <p:grpSpPr>
          <a:xfrm>
            <a:off x="151261" y="2851528"/>
            <a:ext cx="11900361" cy="1970918"/>
            <a:chOff x="1642604" y="55814"/>
            <a:chExt cx="9634262" cy="1045633"/>
          </a:xfrm>
        </p:grpSpPr>
        <p:sp>
          <p:nvSpPr>
            <p:cNvPr id="20" name="Rectangle: Rounded Corners 19">
              <a:extLst>
                <a:ext uri="{FF2B5EF4-FFF2-40B4-BE49-F238E27FC236}">
                  <a16:creationId xmlns:a16="http://schemas.microsoft.com/office/drawing/2014/main" id="{36ECA32A-5D3A-B275-A92D-BB8080B59438}"/>
                </a:ext>
              </a:extLst>
            </p:cNvPr>
            <p:cNvSpPr/>
            <p:nvPr/>
          </p:nvSpPr>
          <p:spPr>
            <a:xfrm>
              <a:off x="1642604" y="55814"/>
              <a:ext cx="9634262" cy="1045633"/>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7200">
                  <a:solidFill>
                    <a:sysClr val="windowText" lastClr="000000"/>
                  </a:solidFill>
                </a:rPr>
                <a:t>Personal Development</a:t>
              </a:r>
            </a:p>
          </p:txBody>
        </p:sp>
        <p:pic>
          <p:nvPicPr>
            <p:cNvPr id="21" name="Picture 2">
              <a:extLst>
                <a:ext uri="{FF2B5EF4-FFF2-40B4-BE49-F238E27FC236}">
                  <a16:creationId xmlns:a16="http://schemas.microsoft.com/office/drawing/2014/main" id="{7B326D7A-D74D-2832-A868-5C036A165E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3789" y="183649"/>
              <a:ext cx="988436" cy="74302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a:extLst>
                <a:ext uri="{FF2B5EF4-FFF2-40B4-BE49-F238E27FC236}">
                  <a16:creationId xmlns:a16="http://schemas.microsoft.com/office/drawing/2014/main" id="{6DC19EEE-C832-EF9A-2504-F5FEADF690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90395" y="203101"/>
              <a:ext cx="957998" cy="743024"/>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Rectangle: Rounded Corners 2">
            <a:extLst>
              <a:ext uri="{FF2B5EF4-FFF2-40B4-BE49-F238E27FC236}">
                <a16:creationId xmlns:a16="http://schemas.microsoft.com/office/drawing/2014/main" id="{20B576A7-F30C-1344-BFFB-E896AA0DD3A5}"/>
              </a:ext>
            </a:extLst>
          </p:cNvPr>
          <p:cNvSpPr/>
          <p:nvPr/>
        </p:nvSpPr>
        <p:spPr>
          <a:xfrm>
            <a:off x="5035138" y="1926770"/>
            <a:ext cx="2123702" cy="792677"/>
          </a:xfrm>
          <a:prstGeom prst="roundRect">
            <a:avLst/>
          </a:prstGeom>
          <a:ln w="28575"/>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US" sz="2400" b="1" dirty="0">
                <a:cs typeface="Calibri"/>
              </a:rPr>
              <a:t>W/C 20</a:t>
            </a:r>
            <a:r>
              <a:rPr lang="en-US" sz="2400" b="1" baseline="30000" dirty="0">
                <a:cs typeface="Calibri"/>
              </a:rPr>
              <a:t>th</a:t>
            </a:r>
            <a:r>
              <a:rPr lang="en-US" sz="2400" b="1" dirty="0">
                <a:cs typeface="Calibri"/>
              </a:rPr>
              <a:t> May</a:t>
            </a:r>
          </a:p>
        </p:txBody>
      </p:sp>
    </p:spTree>
    <p:extLst>
      <p:ext uri="{BB962C8B-B14F-4D97-AF65-F5344CB8AC3E}">
        <p14:creationId xmlns:p14="http://schemas.microsoft.com/office/powerpoint/2010/main" val="3918518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B9148C5-8033-2F6C-8E1A-47F2DB6C209F}"/>
              </a:ext>
            </a:extLst>
          </p:cNvPr>
          <p:cNvSpPr>
            <a:spLocks noGrp="1"/>
          </p:cNvSpPr>
          <p:nvPr>
            <p:ph type="body" sz="quarter" idx="23"/>
          </p:nvPr>
        </p:nvSpPr>
        <p:spPr/>
        <p:txBody>
          <a:bodyPr>
            <a:normAutofit lnSpcReduction="10000"/>
          </a:bodyPr>
          <a:lstStyle/>
          <a:p>
            <a:r>
              <a:rPr lang="en-US" dirty="0">
                <a:latin typeface="Arial" panose="020B0604020202020204" pitchFamily="34" charset="0"/>
                <a:cs typeface="Arial" panose="020B0604020202020204" pitchFamily="34" charset="0"/>
              </a:rPr>
              <a:t>You do not need to complete every activity but if you have time, you can try to complete more than one.</a:t>
            </a:r>
          </a:p>
          <a:p>
            <a:endParaRPr lang="en-US" dirty="0"/>
          </a:p>
        </p:txBody>
      </p:sp>
      <p:sp>
        <p:nvSpPr>
          <p:cNvPr id="3" name="Text Placeholder 2">
            <a:extLst>
              <a:ext uri="{FF2B5EF4-FFF2-40B4-BE49-F238E27FC236}">
                <a16:creationId xmlns:a16="http://schemas.microsoft.com/office/drawing/2014/main" id="{C7C85236-62AD-FB88-2CBF-B8C2EF1CB983}"/>
              </a:ext>
            </a:extLst>
          </p:cNvPr>
          <p:cNvSpPr>
            <a:spLocks noGrp="1"/>
          </p:cNvSpPr>
          <p:nvPr>
            <p:ph type="body" sz="quarter" idx="14"/>
          </p:nvPr>
        </p:nvSpPr>
        <p:spPr>
          <a:xfrm>
            <a:off x="528741" y="552685"/>
            <a:ext cx="7962116" cy="671704"/>
          </a:xfrm>
        </p:spPr>
        <p:txBody>
          <a:bodyPr/>
          <a:lstStyle/>
          <a:p>
            <a:r>
              <a:rPr lang="en-US" sz="3800" dirty="0">
                <a:latin typeface="Arial Black" panose="020B0A04020102020204" pitchFamily="34" charset="0"/>
              </a:rPr>
              <a:t>SECONDARY ACTIVITIES 2</a:t>
            </a:r>
          </a:p>
        </p:txBody>
      </p:sp>
      <p:sp>
        <p:nvSpPr>
          <p:cNvPr id="4" name="Rectangle 3">
            <a:extLst>
              <a:ext uri="{FF2B5EF4-FFF2-40B4-BE49-F238E27FC236}">
                <a16:creationId xmlns:a16="http://schemas.microsoft.com/office/drawing/2014/main" id="{4147624B-3509-583B-4E7E-03A60295EFAC}"/>
              </a:ext>
            </a:extLst>
          </p:cNvPr>
          <p:cNvSpPr/>
          <p:nvPr/>
        </p:nvSpPr>
        <p:spPr>
          <a:xfrm>
            <a:off x="528741" y="2137472"/>
            <a:ext cx="5458403" cy="2151499"/>
          </a:xfrm>
          <a:prstGeom prst="rect">
            <a:avLst/>
          </a:prstGeom>
          <a:solidFill>
            <a:srgbClr val="003B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60A543B5-0473-6EF4-B0B1-951579C011CE}"/>
              </a:ext>
            </a:extLst>
          </p:cNvPr>
          <p:cNvSpPr/>
          <p:nvPr/>
        </p:nvSpPr>
        <p:spPr>
          <a:xfrm>
            <a:off x="528741" y="4434357"/>
            <a:ext cx="5862533" cy="2151499"/>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90B85E6-A5F9-2ABC-81EF-5EDBDB6ACAFE}"/>
              </a:ext>
            </a:extLst>
          </p:cNvPr>
          <p:cNvSpPr/>
          <p:nvPr/>
        </p:nvSpPr>
        <p:spPr>
          <a:xfrm>
            <a:off x="5987144" y="2137472"/>
            <a:ext cx="5945871" cy="2151499"/>
          </a:xfrm>
          <a:prstGeom prst="rect">
            <a:avLst/>
          </a:prstGeom>
          <a:solidFill>
            <a:srgbClr val="DDF3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E9B981E-037A-7815-7912-1BCD08320421}"/>
              </a:ext>
            </a:extLst>
          </p:cNvPr>
          <p:cNvSpPr/>
          <p:nvPr/>
        </p:nvSpPr>
        <p:spPr>
          <a:xfrm>
            <a:off x="6391274" y="4434357"/>
            <a:ext cx="5541740" cy="2151499"/>
          </a:xfrm>
          <a:prstGeom prst="rect">
            <a:avLst/>
          </a:prstGeom>
          <a:solidFill>
            <a:srgbClr val="FF6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87E788E-E9B9-43C1-4D13-2D3E1B28D93C}"/>
              </a:ext>
            </a:extLst>
          </p:cNvPr>
          <p:cNvSpPr txBox="1"/>
          <p:nvPr/>
        </p:nvSpPr>
        <p:spPr>
          <a:xfrm>
            <a:off x="6204857" y="2257646"/>
            <a:ext cx="5240690" cy="1815882"/>
          </a:xfrm>
          <a:prstGeom prst="rect">
            <a:avLst/>
          </a:prstGeom>
          <a:noFill/>
        </p:spPr>
        <p:txBody>
          <a:bodyPr wrap="square" rtlCol="0">
            <a:spAutoFit/>
          </a:bodyPr>
          <a:lstStyle/>
          <a:p>
            <a:pPr algn="ctr"/>
            <a:r>
              <a:rPr lang="en-GB" sz="1600" b="0" i="0" strike="noStrike" dirty="0">
                <a:effectLst/>
                <a:latin typeface="Arial" panose="020B0604020202020204" pitchFamily="34" charset="0"/>
              </a:rPr>
              <a:t>Trusted organisations can help you find the information you need to live a full and happy life. For example, </a:t>
            </a:r>
            <a:r>
              <a:rPr lang="en-GB" sz="1600" b="1" i="0"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Young Scot</a:t>
            </a:r>
            <a:r>
              <a:rPr lang="en-GB" sz="1600" b="1" i="0" strike="noStrike" dirty="0">
                <a:effectLst/>
                <a:latin typeface="Arial" panose="020B0604020202020204" pitchFamily="34" charset="0"/>
              </a:rPr>
              <a:t> </a:t>
            </a:r>
            <a:r>
              <a:rPr lang="en-GB" sz="1600" b="0" i="0" strike="noStrike" dirty="0">
                <a:effectLst/>
                <a:latin typeface="Arial" panose="020B0604020202020204" pitchFamily="34" charset="0"/>
              </a:rPr>
              <a:t>provides information written especially for young people in Scotland on all sorts of important topics, including </a:t>
            </a:r>
            <a:r>
              <a:rPr lang="en-GB" sz="1600" b="1" i="0"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Article 17</a:t>
            </a:r>
            <a:r>
              <a:rPr lang="en-GB" sz="1600" b="0" i="0" strike="noStrike" dirty="0">
                <a:effectLst/>
                <a:latin typeface="Arial" panose="020B0604020202020204" pitchFamily="34" charset="0"/>
              </a:rPr>
              <a:t>.  Read their guidance on how to ‘fact check’ information </a:t>
            </a:r>
            <a:r>
              <a:rPr lang="en-GB" sz="1600" b="1" i="0" strike="noStrike" dirty="0">
                <a:effectLst/>
                <a:latin typeface="Arial" panose="020B0604020202020204" pitchFamily="34" charset="0"/>
                <a:hlinkClick r:id="rId4">
                  <a:extLst>
                    <a:ext uri="{A12FA001-AC4F-418D-AE19-62706E023703}">
                      <ahyp:hlinkClr xmlns:ahyp="http://schemas.microsoft.com/office/drawing/2018/hyperlinkcolor" val="tx"/>
                    </a:ext>
                  </a:extLst>
                </a:hlinkClick>
              </a:rPr>
              <a:t>here</a:t>
            </a:r>
            <a:r>
              <a:rPr lang="en-GB" sz="1600" b="0" i="0" strike="noStrike" dirty="0">
                <a:effectLst/>
                <a:latin typeface="Arial" panose="020B0604020202020204" pitchFamily="34" charset="0"/>
              </a:rPr>
              <a:t> and create a poster to share this with others.</a:t>
            </a:r>
            <a:r>
              <a:rPr lang="en-GB" sz="1600" b="0" i="0" dirty="0">
                <a:effectLst/>
                <a:latin typeface="Arial" panose="020B0604020202020204" pitchFamily="34" charset="0"/>
              </a:rPr>
              <a:t>  </a:t>
            </a:r>
            <a:endParaRPr lang="en-GB" sz="1400" dirty="0"/>
          </a:p>
        </p:txBody>
      </p:sp>
      <p:sp>
        <p:nvSpPr>
          <p:cNvPr id="10" name="TextBox 9">
            <a:extLst>
              <a:ext uri="{FF2B5EF4-FFF2-40B4-BE49-F238E27FC236}">
                <a16:creationId xmlns:a16="http://schemas.microsoft.com/office/drawing/2014/main" id="{23FB570D-B234-3922-9DE8-4A90483EA3F9}"/>
              </a:ext>
            </a:extLst>
          </p:cNvPr>
          <p:cNvSpPr txBox="1"/>
          <p:nvPr/>
        </p:nvSpPr>
        <p:spPr>
          <a:xfrm>
            <a:off x="845397" y="4587812"/>
            <a:ext cx="5141747" cy="1477328"/>
          </a:xfrm>
          <a:prstGeom prst="rect">
            <a:avLst/>
          </a:prstGeom>
          <a:noFill/>
        </p:spPr>
        <p:txBody>
          <a:bodyPr wrap="square" rtlCol="0">
            <a:spAutoFit/>
          </a:bodyPr>
          <a:lstStyle/>
          <a:p>
            <a:pPr algn="ctr"/>
            <a:r>
              <a:rPr lang="en-GB" sz="1800" b="0" i="0" dirty="0">
                <a:solidFill>
                  <a:schemeClr val="bg1"/>
                </a:solidFill>
                <a:effectLst/>
                <a:latin typeface="Arial" panose="020B0604020202020204" pitchFamily="34" charset="0"/>
              </a:rPr>
              <a:t>Refugee children arriving in a new country need reliable information about the town or city they have arrived in. Create a welcome pack for a new child to your school giving reliable information about the local area. </a:t>
            </a:r>
            <a:endParaRPr lang="en-GB" sz="1600" dirty="0">
              <a:solidFill>
                <a:schemeClr val="bg1"/>
              </a:solidFill>
            </a:endParaRPr>
          </a:p>
        </p:txBody>
      </p:sp>
      <p:sp>
        <p:nvSpPr>
          <p:cNvPr id="11" name="TextBox 10">
            <a:extLst>
              <a:ext uri="{FF2B5EF4-FFF2-40B4-BE49-F238E27FC236}">
                <a16:creationId xmlns:a16="http://schemas.microsoft.com/office/drawing/2014/main" id="{7FAF3CEF-6A98-ED70-FF1B-F939D4B09ED1}"/>
              </a:ext>
            </a:extLst>
          </p:cNvPr>
          <p:cNvSpPr txBox="1"/>
          <p:nvPr/>
        </p:nvSpPr>
        <p:spPr>
          <a:xfrm>
            <a:off x="653962" y="2257646"/>
            <a:ext cx="5224325" cy="2031325"/>
          </a:xfrm>
          <a:prstGeom prst="rect">
            <a:avLst/>
          </a:prstGeom>
          <a:noFill/>
        </p:spPr>
        <p:txBody>
          <a:bodyPr wrap="square" rtlCol="0">
            <a:spAutoFit/>
          </a:bodyPr>
          <a:lstStyle/>
          <a:p>
            <a:pPr algn="ctr"/>
            <a:r>
              <a:rPr lang="en-GB" sz="18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Social media platforms like Facebook or Instagram are increasingly used to access information. These sites have minimum age limits for sign up to keep children safe. Research the age limits on different social media platforms and discuss why these limits are in place. </a:t>
            </a:r>
            <a:r>
              <a:rPr lang="en-GB" dirty="0">
                <a:solidFill>
                  <a:schemeClr val="bg1"/>
                </a:solidFill>
                <a:latin typeface="Arial" panose="020B0604020202020204" pitchFamily="34" charset="0"/>
                <a:ea typeface="Arial" panose="020B0604020202020204" pitchFamily="34" charset="0"/>
                <a:cs typeface="Times New Roman" panose="02020603050405020304" pitchFamily="18" charset="0"/>
              </a:rPr>
              <a:t>Do you all agree that</a:t>
            </a:r>
            <a:r>
              <a:rPr lang="en-GB" sz="18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 they are fair?</a:t>
            </a:r>
            <a:r>
              <a:rPr lang="en-GB" sz="1800" b="0" i="0" dirty="0">
                <a:solidFill>
                  <a:schemeClr val="bg1"/>
                </a:solidFill>
                <a:effectLst/>
                <a:latin typeface="Arial" panose="020B0604020202020204" pitchFamily="34" charset="0"/>
              </a:rPr>
              <a:t> </a:t>
            </a:r>
            <a:endParaRPr lang="en-GB" dirty="0">
              <a:solidFill>
                <a:schemeClr val="bg1"/>
              </a:solidFill>
            </a:endParaRPr>
          </a:p>
        </p:txBody>
      </p:sp>
      <p:sp>
        <p:nvSpPr>
          <p:cNvPr id="13" name="TextBox 12">
            <a:extLst>
              <a:ext uri="{FF2B5EF4-FFF2-40B4-BE49-F238E27FC236}">
                <a16:creationId xmlns:a16="http://schemas.microsoft.com/office/drawing/2014/main" id="{35489E20-5EAE-893F-680E-FD0ACEF0AC10}"/>
              </a:ext>
            </a:extLst>
          </p:cNvPr>
          <p:cNvSpPr txBox="1"/>
          <p:nvPr/>
        </p:nvSpPr>
        <p:spPr>
          <a:xfrm>
            <a:off x="6480963" y="4602165"/>
            <a:ext cx="5362362" cy="1815882"/>
          </a:xfrm>
          <a:prstGeom prst="rect">
            <a:avLst/>
          </a:prstGeom>
          <a:noFill/>
        </p:spPr>
        <p:txBody>
          <a:bodyPr wrap="square" rtlCol="0">
            <a:spAutoFit/>
          </a:bodyPr>
          <a:lstStyle/>
          <a:p>
            <a:pPr algn="ctr"/>
            <a:r>
              <a:rPr lang="en-GB" sz="1600" b="0" i="0" dirty="0">
                <a:solidFill>
                  <a:srgbClr val="000000"/>
                </a:solidFill>
                <a:effectLst/>
                <a:latin typeface="Arial" panose="020B0604020202020204" pitchFamily="34" charset="0"/>
              </a:rPr>
              <a:t>What problems might it cause if people don’t get balanced, reliable information about important events? For example, about climate change, global conflicts or elections? The Economist Educational Foundation have prepared their own Article 17 focused resource which considers this issue in greater detail. Have a look at their free </a:t>
            </a:r>
            <a:r>
              <a:rPr lang="en-GB" sz="1600" b="1" i="0" dirty="0">
                <a:effectLst/>
                <a:latin typeface="Arial" panose="020B0604020202020204" pitchFamily="34" charset="0"/>
                <a:hlinkClick r:id="rId5">
                  <a:extLst>
                    <a:ext uri="{A12FA001-AC4F-418D-AE19-62706E023703}">
                      <ahyp:hlinkClr xmlns:ahyp="http://schemas.microsoft.com/office/drawing/2018/hyperlinkcolor" val="tx"/>
                    </a:ext>
                  </a:extLst>
                </a:hlinkClick>
              </a:rPr>
              <a:t>Topical Talk</a:t>
            </a:r>
            <a:r>
              <a:rPr lang="en-GB" sz="1600" b="0" i="0" dirty="0">
                <a:solidFill>
                  <a:srgbClr val="000000"/>
                </a:solidFill>
                <a:effectLst/>
                <a:latin typeface="Arial" panose="020B0604020202020204" pitchFamily="34" charset="0"/>
              </a:rPr>
              <a:t> resource for more activities. </a:t>
            </a:r>
            <a:endParaRPr lang="en-GB" sz="1600" dirty="0"/>
          </a:p>
        </p:txBody>
      </p:sp>
    </p:spTree>
    <p:extLst>
      <p:ext uri="{BB962C8B-B14F-4D97-AF65-F5344CB8AC3E}">
        <p14:creationId xmlns:p14="http://schemas.microsoft.com/office/powerpoint/2010/main" val="3758393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081177-8E9A-5E17-4B0A-DEFB96D058C7}"/>
              </a:ext>
            </a:extLst>
          </p:cNvPr>
          <p:cNvSpPr>
            <a:spLocks noGrp="1"/>
          </p:cNvSpPr>
          <p:nvPr>
            <p:ph type="body" sz="quarter" idx="14"/>
          </p:nvPr>
        </p:nvSpPr>
        <p:spPr>
          <a:xfrm>
            <a:off x="528741" y="552685"/>
            <a:ext cx="7929459" cy="671704"/>
          </a:xfrm>
        </p:spPr>
        <p:txBody>
          <a:bodyPr/>
          <a:lstStyle/>
          <a:p>
            <a:r>
              <a:rPr lang="en-US" sz="3800" dirty="0">
                <a:latin typeface="Arial Black" panose="020B0A04020102020204" pitchFamily="34" charset="0"/>
              </a:rPr>
              <a:t>SECONDARY ACTIVITIES 3</a:t>
            </a:r>
          </a:p>
        </p:txBody>
      </p:sp>
      <p:sp>
        <p:nvSpPr>
          <p:cNvPr id="3" name="Text Placeholder 2">
            <a:extLst>
              <a:ext uri="{FF2B5EF4-FFF2-40B4-BE49-F238E27FC236}">
                <a16:creationId xmlns:a16="http://schemas.microsoft.com/office/drawing/2014/main" id="{067C3C7A-9E24-7E42-C532-1A2278F7FE0C}"/>
              </a:ext>
            </a:extLst>
          </p:cNvPr>
          <p:cNvSpPr>
            <a:spLocks noGrp="1"/>
          </p:cNvSpPr>
          <p:nvPr>
            <p:ph type="body" sz="quarter" idx="23"/>
          </p:nvPr>
        </p:nvSpPr>
        <p:spPr/>
        <p:txBody>
          <a:bodyPr>
            <a:normAutofit lnSpcReduction="10000"/>
          </a:bodyPr>
          <a:lstStyle/>
          <a:p>
            <a:r>
              <a:rPr lang="en-US" dirty="0">
                <a:latin typeface="Arial" panose="020B0604020202020204" pitchFamily="34" charset="0"/>
                <a:cs typeface="Arial" panose="020B0604020202020204" pitchFamily="34" charset="0"/>
              </a:rPr>
              <a:t>You do not need to complete every activity but if you have time, you can try to complete more than one.</a:t>
            </a:r>
          </a:p>
          <a:p>
            <a:endParaRPr lang="en-US" dirty="0"/>
          </a:p>
        </p:txBody>
      </p:sp>
      <p:sp>
        <p:nvSpPr>
          <p:cNvPr id="4" name="Rectangle 3">
            <a:extLst>
              <a:ext uri="{FF2B5EF4-FFF2-40B4-BE49-F238E27FC236}">
                <a16:creationId xmlns:a16="http://schemas.microsoft.com/office/drawing/2014/main" id="{9F38F617-4146-EBD9-CE84-D397B7AE4523}"/>
              </a:ext>
            </a:extLst>
          </p:cNvPr>
          <p:cNvSpPr/>
          <p:nvPr/>
        </p:nvSpPr>
        <p:spPr>
          <a:xfrm>
            <a:off x="528741" y="2137472"/>
            <a:ext cx="6288531" cy="2151499"/>
          </a:xfrm>
          <a:prstGeom prst="rect">
            <a:avLst/>
          </a:prstGeom>
          <a:solidFill>
            <a:srgbClr val="DDF3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4D4B0183-7BE6-01B6-1CB7-0D8BCD7ED86F}"/>
              </a:ext>
            </a:extLst>
          </p:cNvPr>
          <p:cNvSpPr/>
          <p:nvPr/>
        </p:nvSpPr>
        <p:spPr>
          <a:xfrm>
            <a:off x="528742" y="4434357"/>
            <a:ext cx="5676116" cy="2151499"/>
          </a:xfrm>
          <a:prstGeom prst="rect">
            <a:avLst/>
          </a:prstGeom>
          <a:solidFill>
            <a:srgbClr val="FF6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5E69AD-B53A-4245-45E5-1A7C66D32BF8}"/>
              </a:ext>
            </a:extLst>
          </p:cNvPr>
          <p:cNvSpPr/>
          <p:nvPr/>
        </p:nvSpPr>
        <p:spPr>
          <a:xfrm>
            <a:off x="6817272" y="2137472"/>
            <a:ext cx="5115742" cy="2151499"/>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453DF1E-E994-52AB-ED1A-43AB172A9242}"/>
              </a:ext>
            </a:extLst>
          </p:cNvPr>
          <p:cNvSpPr/>
          <p:nvPr/>
        </p:nvSpPr>
        <p:spPr>
          <a:xfrm>
            <a:off x="6204858" y="4434357"/>
            <a:ext cx="5728156" cy="2151499"/>
          </a:xfrm>
          <a:prstGeom prst="rect">
            <a:avLst/>
          </a:prstGeom>
          <a:solidFill>
            <a:srgbClr val="003B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8DCF693-5CCB-63D9-FE72-88CA642F1CA1}"/>
              </a:ext>
            </a:extLst>
          </p:cNvPr>
          <p:cNvSpPr txBox="1"/>
          <p:nvPr/>
        </p:nvSpPr>
        <p:spPr>
          <a:xfrm>
            <a:off x="1183639" y="4643354"/>
            <a:ext cx="4366319" cy="1754326"/>
          </a:xfrm>
          <a:prstGeom prst="rect">
            <a:avLst/>
          </a:prstGeom>
          <a:noFill/>
        </p:spPr>
        <p:txBody>
          <a:bodyPr wrap="square" rtlCol="0">
            <a:spAutoFit/>
          </a:bodyPr>
          <a:lstStyle/>
          <a:p>
            <a:pPr algn="ctr"/>
            <a:r>
              <a:rPr lang="en-GB" i="0" strike="noStrike" dirty="0">
                <a:effectLst/>
                <a:latin typeface="Arial" panose="020B0604020202020204" pitchFamily="34" charset="0"/>
              </a:rPr>
              <a:t>Without the internet, what would life be like? Do you think information was more reliable or less reliable? Consider an internet free world – what would the impact be? Discuss in small groups and create a pros and cons list.</a:t>
            </a:r>
            <a:r>
              <a:rPr lang="en-GB" i="0" dirty="0">
                <a:effectLst/>
                <a:latin typeface="Arial" panose="020B0604020202020204" pitchFamily="34" charset="0"/>
              </a:rPr>
              <a:t>  </a:t>
            </a:r>
            <a:endParaRPr lang="en-GB" sz="1600" dirty="0"/>
          </a:p>
        </p:txBody>
      </p:sp>
      <p:sp>
        <p:nvSpPr>
          <p:cNvPr id="9" name="TextBox 8">
            <a:extLst>
              <a:ext uri="{FF2B5EF4-FFF2-40B4-BE49-F238E27FC236}">
                <a16:creationId xmlns:a16="http://schemas.microsoft.com/office/drawing/2014/main" id="{19DABE4C-A04F-5B8C-9171-D4E4C4FE47EB}"/>
              </a:ext>
            </a:extLst>
          </p:cNvPr>
          <p:cNvSpPr txBox="1"/>
          <p:nvPr/>
        </p:nvSpPr>
        <p:spPr>
          <a:xfrm>
            <a:off x="585402" y="2397613"/>
            <a:ext cx="3791390" cy="1815882"/>
          </a:xfrm>
          <a:prstGeom prst="rect">
            <a:avLst/>
          </a:prstGeom>
          <a:noFill/>
        </p:spPr>
        <p:txBody>
          <a:bodyPr wrap="square" rtlCol="0">
            <a:spAutoFit/>
          </a:bodyPr>
          <a:lstStyle/>
          <a:p>
            <a:pPr algn="ctr"/>
            <a:r>
              <a:rPr lang="en-GB" sz="1600" b="0" i="0" dirty="0">
                <a:effectLst/>
                <a:latin typeface="Arial" panose="020B0604020202020204" pitchFamily="34" charset="0"/>
              </a:rPr>
              <a:t>We get information from lots of places, even the adverts you see. </a:t>
            </a:r>
            <a:r>
              <a:rPr lang="en-GB" sz="1600" b="1" i="0" dirty="0">
                <a:effectLst/>
                <a:latin typeface="Arial" panose="020B0604020202020204" pitchFamily="34" charset="0"/>
                <a:hlinkClick r:id="rId3">
                  <a:extLst>
                    <a:ext uri="{A12FA001-AC4F-418D-AE19-62706E023703}">
                      <ahyp:hlinkClr xmlns:ahyp="http://schemas.microsoft.com/office/drawing/2018/hyperlinkcolor" val="tx"/>
                    </a:ext>
                  </a:extLst>
                </a:hlinkClick>
              </a:rPr>
              <a:t>Watch this</a:t>
            </a:r>
            <a:r>
              <a:rPr lang="en-GB" sz="1600" b="0" i="0" dirty="0">
                <a:effectLst/>
                <a:latin typeface="Arial" panose="020B0604020202020204" pitchFamily="34" charset="0"/>
              </a:rPr>
              <a:t> ‘advert’ about adverts and then find out a bit more about the rules they have to follow on the Advertising Standards Authority website (ASA) </a:t>
            </a:r>
            <a:r>
              <a:rPr lang="en-GB" sz="1600" b="1" i="0" dirty="0">
                <a:effectLst/>
                <a:latin typeface="Arial" panose="020B0604020202020204" pitchFamily="34" charset="0"/>
                <a:hlinkClick r:id="rId4">
                  <a:extLst>
                    <a:ext uri="{A12FA001-AC4F-418D-AE19-62706E023703}">
                      <ahyp:hlinkClr xmlns:ahyp="http://schemas.microsoft.com/office/drawing/2018/hyperlinkcolor" val="tx"/>
                    </a:ext>
                  </a:extLst>
                </a:hlinkClick>
              </a:rPr>
              <a:t>here</a:t>
            </a:r>
            <a:r>
              <a:rPr lang="en-GB" sz="1600" b="0" i="0" dirty="0">
                <a:effectLst/>
                <a:latin typeface="Arial" panose="020B0604020202020204" pitchFamily="34" charset="0"/>
              </a:rPr>
              <a:t>.  How does this relate to article 17?</a:t>
            </a:r>
            <a:endParaRPr lang="en-GB" sz="1600" dirty="0"/>
          </a:p>
        </p:txBody>
      </p:sp>
      <p:sp>
        <p:nvSpPr>
          <p:cNvPr id="11" name="TextBox 10">
            <a:extLst>
              <a:ext uri="{FF2B5EF4-FFF2-40B4-BE49-F238E27FC236}">
                <a16:creationId xmlns:a16="http://schemas.microsoft.com/office/drawing/2014/main" id="{2DEDB733-D59A-AE81-C34F-D4AF580961B0}"/>
              </a:ext>
            </a:extLst>
          </p:cNvPr>
          <p:cNvSpPr txBox="1"/>
          <p:nvPr/>
        </p:nvSpPr>
        <p:spPr>
          <a:xfrm>
            <a:off x="7058024" y="2412913"/>
            <a:ext cx="4727696" cy="1754326"/>
          </a:xfrm>
          <a:prstGeom prst="rect">
            <a:avLst/>
          </a:prstGeom>
          <a:noFill/>
        </p:spPr>
        <p:txBody>
          <a:bodyPr wrap="square" rtlCol="0">
            <a:spAutoFit/>
          </a:bodyPr>
          <a:lstStyle/>
          <a:p>
            <a:pPr algn="ctr"/>
            <a:r>
              <a:rPr lang="en-GB" sz="1800" b="0" i="0" dirty="0">
                <a:solidFill>
                  <a:schemeClr val="bg1"/>
                </a:solidFill>
                <a:effectLst/>
                <a:latin typeface="Arial" panose="020B0604020202020204" pitchFamily="34" charset="0"/>
              </a:rPr>
              <a:t>As a school community, how do you share information with others? Do you have a podcast or school newspaper? If you do, how do you make sure the information you share is reliable? If you don’t, how could you go about setting one up?  </a:t>
            </a:r>
            <a:endParaRPr lang="en-GB" sz="1500" b="1" dirty="0">
              <a:solidFill>
                <a:schemeClr val="bg1"/>
              </a:solidFill>
            </a:endParaRPr>
          </a:p>
        </p:txBody>
      </p:sp>
      <p:pic>
        <p:nvPicPr>
          <p:cNvPr id="10" name="Online Media 9" title="Regulating UK ads, whether you love them or hate them.">
            <a:hlinkClick r:id="" action="ppaction://media"/>
            <a:extLst>
              <a:ext uri="{FF2B5EF4-FFF2-40B4-BE49-F238E27FC236}">
                <a16:creationId xmlns:a16="http://schemas.microsoft.com/office/drawing/2014/main" id="{1F58D87B-4F82-7BA0-E6F2-D67CCA58E4C5}"/>
              </a:ext>
            </a:extLst>
          </p:cNvPr>
          <p:cNvPicPr>
            <a:picLocks noRot="1" noChangeAspect="1"/>
          </p:cNvPicPr>
          <p:nvPr>
            <a:videoFile r:link="rId1"/>
          </p:nvPr>
        </p:nvPicPr>
        <p:blipFill>
          <a:blip r:embed="rId5"/>
          <a:stretch>
            <a:fillRect/>
          </a:stretch>
        </p:blipFill>
        <p:spPr>
          <a:xfrm>
            <a:off x="4376792" y="2495671"/>
            <a:ext cx="2165618" cy="1223574"/>
          </a:xfrm>
          <a:prstGeom prst="rect">
            <a:avLst/>
          </a:prstGeom>
        </p:spPr>
      </p:pic>
      <p:sp>
        <p:nvSpPr>
          <p:cNvPr id="13" name="TextBox 12">
            <a:extLst>
              <a:ext uri="{FF2B5EF4-FFF2-40B4-BE49-F238E27FC236}">
                <a16:creationId xmlns:a16="http://schemas.microsoft.com/office/drawing/2014/main" id="{71C5B3EC-C5DA-7471-FFFB-992DF730A273}"/>
              </a:ext>
            </a:extLst>
          </p:cNvPr>
          <p:cNvSpPr txBox="1"/>
          <p:nvPr/>
        </p:nvSpPr>
        <p:spPr>
          <a:xfrm>
            <a:off x="6542410" y="4565968"/>
            <a:ext cx="5136559" cy="2031325"/>
          </a:xfrm>
          <a:prstGeom prst="rect">
            <a:avLst/>
          </a:prstGeom>
          <a:noFill/>
        </p:spPr>
        <p:txBody>
          <a:bodyPr wrap="square" rtlCol="0">
            <a:spAutoFit/>
          </a:bodyPr>
          <a:lstStyle/>
          <a:p>
            <a:pPr algn="ctr"/>
            <a:r>
              <a:rPr lang="en-GB" i="0" strike="noStrike" dirty="0">
                <a:solidFill>
                  <a:schemeClr val="bg1"/>
                </a:solidFill>
                <a:effectLst/>
                <a:latin typeface="Arial" panose="020B0604020202020204" pitchFamily="34" charset="0"/>
              </a:rPr>
              <a:t>George Orwell’s 1984, set in a dystopian world overseen by Big Brother, contains the line, “Who controls the past, controls the future: who controls the present, controls the past”. Thinking about your right to reliable information, consider the meaning of that quote in a group discussion.</a:t>
            </a:r>
            <a:r>
              <a:rPr lang="en-GB" i="0" dirty="0">
                <a:solidFill>
                  <a:schemeClr val="bg1"/>
                </a:solidFill>
                <a:effectLst/>
                <a:latin typeface="Arial" panose="020B0604020202020204" pitchFamily="34" charset="0"/>
              </a:rPr>
              <a:t>  </a:t>
            </a:r>
            <a:endParaRPr lang="en-GB" sz="1600" dirty="0">
              <a:solidFill>
                <a:schemeClr val="bg1"/>
              </a:solidFill>
            </a:endParaRPr>
          </a:p>
        </p:txBody>
      </p:sp>
    </p:spTree>
    <p:extLst>
      <p:ext uri="{BB962C8B-B14F-4D97-AF65-F5344CB8AC3E}">
        <p14:creationId xmlns:p14="http://schemas.microsoft.com/office/powerpoint/2010/main" val="1242304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0"/>
                </p:tgtEl>
              </p:cMediaNode>
            </p:video>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0"/>
                                        </p:tgtEl>
                                      </p:cBhvr>
                                    </p:cmd>
                                  </p:childTnLst>
                                </p:cTn>
                              </p:par>
                            </p:childTnLst>
                          </p:cTn>
                        </p:par>
                      </p:childTnLst>
                    </p:cTn>
                  </p:par>
                </p:childTnLst>
              </p:cTn>
              <p:nextCondLst>
                <p:cond evt="onClick" delay="0">
                  <p:tgtEl>
                    <p:spTgt spid="10"/>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B165716-FF31-A845-A83E-5C96960D70F9}"/>
              </a:ext>
            </a:extLst>
          </p:cNvPr>
          <p:cNvSpPr>
            <a:spLocks noGrp="1"/>
          </p:cNvSpPr>
          <p:nvPr>
            <p:ph type="body" sz="quarter" idx="14"/>
          </p:nvPr>
        </p:nvSpPr>
        <p:spPr>
          <a:xfrm>
            <a:off x="6412605" y="584840"/>
            <a:ext cx="3379523" cy="588605"/>
          </a:xfrm>
        </p:spPr>
        <p:txBody>
          <a:bodyPr/>
          <a:lstStyle/>
          <a:p>
            <a:r>
              <a:rPr lang="en-US" sz="3200" dirty="0">
                <a:latin typeface="Arial Black" panose="020B0A04020102020204" pitchFamily="34" charset="0"/>
              </a:rPr>
              <a:t>REFLECTION</a:t>
            </a:r>
          </a:p>
        </p:txBody>
      </p:sp>
      <p:sp>
        <p:nvSpPr>
          <p:cNvPr id="3" name="Text Placeholder 2">
            <a:extLst>
              <a:ext uri="{FF2B5EF4-FFF2-40B4-BE49-F238E27FC236}">
                <a16:creationId xmlns:a16="http://schemas.microsoft.com/office/drawing/2014/main" id="{D571A7BB-2A24-D942-B067-AA19DC6FF020}"/>
              </a:ext>
            </a:extLst>
          </p:cNvPr>
          <p:cNvSpPr>
            <a:spLocks noGrp="1"/>
          </p:cNvSpPr>
          <p:nvPr>
            <p:ph type="body" sz="quarter" idx="17"/>
          </p:nvPr>
        </p:nvSpPr>
        <p:spPr>
          <a:xfrm>
            <a:off x="6412605" y="1526397"/>
            <a:ext cx="5305425" cy="705904"/>
          </a:xfrm>
        </p:spPr>
        <p:txBody>
          <a:bodyPr/>
          <a:lstStyle/>
          <a:p>
            <a:r>
              <a:rPr lang="en-GB" sz="1800" dirty="0">
                <a:latin typeface="Arial" panose="020B0604020202020204" pitchFamily="34" charset="0"/>
                <a:cs typeface="Arial" panose="020B0604020202020204" pitchFamily="34" charset="0"/>
              </a:rPr>
              <a:t>Article 17 is an important article which can be linked with many other articles in the UNCRC. </a:t>
            </a:r>
            <a:endParaRPr lang="en-US" sz="1800" dirty="0">
              <a:latin typeface="Arial" panose="020B060402020202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DF0353F7-0EFC-E549-AA82-F8CD01C78C85}"/>
              </a:ext>
            </a:extLst>
          </p:cNvPr>
          <p:cNvSpPr>
            <a:spLocks noGrp="1"/>
          </p:cNvSpPr>
          <p:nvPr>
            <p:ph type="body" sz="quarter" idx="21"/>
          </p:nvPr>
        </p:nvSpPr>
        <p:spPr>
          <a:xfrm>
            <a:off x="6412605" y="2232301"/>
            <a:ext cx="3892375" cy="4189665"/>
          </a:xfrm>
        </p:spPr>
        <p:txBody>
          <a:bodyPr>
            <a:normAutofit lnSpcReduction="10000"/>
          </a:bodyPr>
          <a:lstStyle/>
          <a:p>
            <a:pPr marL="0" lvl="0" indent="0">
              <a:lnSpc>
                <a:spcPct val="107000"/>
              </a:lnSpc>
              <a:buNone/>
            </a:pPr>
            <a:r>
              <a:rPr lang="en-GB" dirty="0">
                <a:effectLst/>
                <a:latin typeface="Arial" panose="020B0604020202020204" pitchFamily="34" charset="0"/>
                <a:ea typeface="Arial" panose="020B0604020202020204" pitchFamily="34" charset="0"/>
                <a:cs typeface="Arial" panose="020B0604020202020204" pitchFamily="34" charset="0"/>
              </a:rPr>
              <a:t>Think about how article 17 links with:</a:t>
            </a:r>
            <a:endParaRPr lang="en-GB" dirty="0">
              <a:effectLst/>
              <a:latin typeface="Arial" panose="020B0604020202020204" pitchFamily="34" charset="0"/>
              <a:ea typeface="Calibri" panose="020F0502020204030204" pitchFamily="34" charset="0"/>
              <a:cs typeface="Arial" panose="020B0604020202020204" pitchFamily="34" charset="0"/>
            </a:endParaRPr>
          </a:p>
          <a:p>
            <a:pPr lvl="1">
              <a:lnSpc>
                <a:spcPct val="107000"/>
              </a:lnSpc>
              <a:buFont typeface="Wingdings" panose="05000000000000000000" pitchFamily="2" charset="2"/>
              <a:buChar char="§"/>
            </a:pPr>
            <a:r>
              <a:rPr lang="en-GB" dirty="0">
                <a:effectLst/>
                <a:latin typeface="Arial" panose="020B0604020202020204" pitchFamily="34" charset="0"/>
                <a:ea typeface="Arial" panose="020B0604020202020204" pitchFamily="34" charset="0"/>
                <a:cs typeface="Arial" panose="020B0604020202020204" pitchFamily="34" charset="0"/>
              </a:rPr>
              <a:t>The right to non-discrimination</a:t>
            </a:r>
            <a:endParaRPr lang="en-GB" dirty="0">
              <a:effectLst/>
              <a:latin typeface="Arial" panose="020B0604020202020204" pitchFamily="34" charset="0"/>
              <a:ea typeface="Calibri" panose="020F0502020204030204" pitchFamily="34" charset="0"/>
              <a:cs typeface="Arial" panose="020B0604020202020204" pitchFamily="34" charset="0"/>
            </a:endParaRPr>
          </a:p>
          <a:p>
            <a:pPr lvl="1">
              <a:lnSpc>
                <a:spcPct val="107000"/>
              </a:lnSpc>
              <a:buFont typeface="Wingdings" panose="05000000000000000000" pitchFamily="2" charset="2"/>
              <a:buChar char="§"/>
            </a:pPr>
            <a:r>
              <a:rPr lang="en-GB" dirty="0">
                <a:effectLst/>
                <a:latin typeface="Arial" panose="020B0604020202020204" pitchFamily="34" charset="0"/>
                <a:ea typeface="Arial" panose="020B0604020202020204" pitchFamily="34" charset="0"/>
                <a:cs typeface="Arial" panose="020B0604020202020204" pitchFamily="34" charset="0"/>
              </a:rPr>
              <a:t>The right to an education</a:t>
            </a:r>
            <a:endParaRPr lang="en-GB" dirty="0">
              <a:effectLst/>
              <a:latin typeface="Arial" panose="020B0604020202020204" pitchFamily="34" charset="0"/>
              <a:ea typeface="Calibri" panose="020F0502020204030204" pitchFamily="34" charset="0"/>
              <a:cs typeface="Arial" panose="020B0604020202020204" pitchFamily="34" charset="0"/>
            </a:endParaRPr>
          </a:p>
          <a:p>
            <a:pPr lvl="1">
              <a:lnSpc>
                <a:spcPct val="107000"/>
              </a:lnSpc>
              <a:buFont typeface="Wingdings" panose="05000000000000000000" pitchFamily="2" charset="2"/>
              <a:buChar char="§"/>
            </a:pPr>
            <a:r>
              <a:rPr lang="en-GB" dirty="0">
                <a:effectLst/>
                <a:latin typeface="Arial" panose="020B0604020202020204" pitchFamily="34" charset="0"/>
                <a:ea typeface="Arial" panose="020B0604020202020204" pitchFamily="34" charset="0"/>
                <a:cs typeface="Arial" panose="020B0604020202020204" pitchFamily="34" charset="0"/>
              </a:rPr>
              <a:t>The right to freedom of opinion and to be listened to</a:t>
            </a:r>
            <a:endParaRPr lang="en-GB" dirty="0">
              <a:effectLst/>
              <a:latin typeface="Arial" panose="020B0604020202020204" pitchFamily="34" charset="0"/>
              <a:ea typeface="Calibri" panose="020F0502020204030204" pitchFamily="34" charset="0"/>
              <a:cs typeface="Arial" panose="020B0604020202020204" pitchFamily="34" charset="0"/>
            </a:endParaRPr>
          </a:p>
          <a:p>
            <a:pPr lvl="1">
              <a:lnSpc>
                <a:spcPct val="107000"/>
              </a:lnSpc>
              <a:buFont typeface="Wingdings" panose="05000000000000000000" pitchFamily="2" charset="2"/>
              <a:buChar char="§"/>
            </a:pPr>
            <a:r>
              <a:rPr lang="en-GB" dirty="0">
                <a:effectLst/>
                <a:latin typeface="Arial" panose="020B0604020202020204" pitchFamily="34" charset="0"/>
                <a:ea typeface="Arial" panose="020B0604020202020204" pitchFamily="34" charset="0"/>
                <a:cs typeface="Arial" panose="020B0604020202020204" pitchFamily="34" charset="0"/>
              </a:rPr>
              <a:t>The right to leisure, play and culture</a:t>
            </a:r>
            <a:endParaRPr lang="en-GB" dirty="0">
              <a:effectLst/>
              <a:latin typeface="Arial" panose="020B0604020202020204" pitchFamily="34" charset="0"/>
              <a:ea typeface="Calibri" panose="020F0502020204030204" pitchFamily="34" charset="0"/>
              <a:cs typeface="Arial" panose="020B0604020202020204" pitchFamily="34" charset="0"/>
            </a:endParaRPr>
          </a:p>
          <a:p>
            <a:pPr lvl="1">
              <a:lnSpc>
                <a:spcPct val="107000"/>
              </a:lnSpc>
              <a:spcAft>
                <a:spcPts val="800"/>
              </a:spcAft>
              <a:buFont typeface="Wingdings" panose="05000000000000000000" pitchFamily="2" charset="2"/>
              <a:buChar char="§"/>
            </a:pPr>
            <a:r>
              <a:rPr lang="en-GB" dirty="0">
                <a:effectLst/>
                <a:latin typeface="Arial" panose="020B0604020202020204" pitchFamily="34" charset="0"/>
                <a:ea typeface="Arial" panose="020B0604020202020204" pitchFamily="34" charset="0"/>
                <a:cs typeface="Arial" panose="020B0604020202020204" pitchFamily="34" charset="0"/>
              </a:rPr>
              <a:t>And other articles from the CRC</a:t>
            </a:r>
          </a:p>
          <a:p>
            <a:pPr marL="457200" lvl="1" indent="0">
              <a:lnSpc>
                <a:spcPct val="107000"/>
              </a:lnSpc>
              <a:spcAft>
                <a:spcPts val="800"/>
              </a:spcAft>
              <a:buNone/>
            </a:pPr>
            <a:r>
              <a:rPr lang="en-GB" sz="1800" dirty="0">
                <a:effectLst/>
                <a:latin typeface="Arial" panose="020B0604020202020204" pitchFamily="34" charset="0"/>
                <a:ea typeface="Arial" panose="020B0604020202020204" pitchFamily="34" charset="0"/>
                <a:cs typeface="Times New Roman" panose="02020603050405020304" pitchFamily="18" charset="0"/>
              </a:rPr>
              <a:t>Think of ways you can improve your access to reliable information in school and choose one idea to work on.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None/>
            </a:pPr>
            <a:endParaRPr lang="en-GB" dirty="0">
              <a:effectLst/>
              <a:latin typeface="Arial" panose="020B0604020202020204" pitchFamily="34" charset="0"/>
              <a:ea typeface="Calibri" panose="020F050202020403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8567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FFF44-729B-F8CB-2C4A-7C93CB4A4290}"/>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25025257-C976-DB45-41EA-A071EBADF051}"/>
              </a:ext>
            </a:extLst>
          </p:cNvPr>
          <p:cNvGrpSpPr/>
          <p:nvPr/>
        </p:nvGrpSpPr>
        <p:grpSpPr>
          <a:xfrm>
            <a:off x="145819" y="3429000"/>
            <a:ext cx="11900361" cy="1970918"/>
            <a:chOff x="1642604" y="55814"/>
            <a:chExt cx="9634262" cy="1045633"/>
          </a:xfrm>
        </p:grpSpPr>
        <p:sp>
          <p:nvSpPr>
            <p:cNvPr id="20" name="Rectangle: Rounded Corners 19">
              <a:extLst>
                <a:ext uri="{FF2B5EF4-FFF2-40B4-BE49-F238E27FC236}">
                  <a16:creationId xmlns:a16="http://schemas.microsoft.com/office/drawing/2014/main" id="{36ECA32A-5D3A-B275-A92D-BB8080B59438}"/>
                </a:ext>
              </a:extLst>
            </p:cNvPr>
            <p:cNvSpPr/>
            <p:nvPr/>
          </p:nvSpPr>
          <p:spPr>
            <a:xfrm>
              <a:off x="1642604" y="55814"/>
              <a:ext cx="9634262" cy="1045633"/>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7200" dirty="0">
                  <a:solidFill>
                    <a:sysClr val="windowText" lastClr="000000"/>
                  </a:solidFill>
                </a:rPr>
                <a:t>Monday</a:t>
              </a:r>
            </a:p>
          </p:txBody>
        </p:sp>
        <p:pic>
          <p:nvPicPr>
            <p:cNvPr id="21" name="Picture 2">
              <a:extLst>
                <a:ext uri="{FF2B5EF4-FFF2-40B4-BE49-F238E27FC236}">
                  <a16:creationId xmlns:a16="http://schemas.microsoft.com/office/drawing/2014/main" id="{7B326D7A-D74D-2832-A868-5C036A165E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3789" y="183649"/>
              <a:ext cx="1202176" cy="74302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a:extLst>
                <a:ext uri="{FF2B5EF4-FFF2-40B4-BE49-F238E27FC236}">
                  <a16:creationId xmlns:a16="http://schemas.microsoft.com/office/drawing/2014/main" id="{6DC19EEE-C832-EF9A-2504-F5FEADF690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6218" y="203101"/>
              <a:ext cx="1202175" cy="743024"/>
            </a:xfrm>
            <a:prstGeom prst="rect">
              <a:avLst/>
            </a:prstGeom>
            <a:noFill/>
            <a:extLst>
              <a:ext uri="{909E8E84-426E-40DD-AFC4-6F175D3DCCD1}">
                <a14:hiddenFill xmlns:a14="http://schemas.microsoft.com/office/drawing/2010/main">
                  <a:solidFill>
                    <a:srgbClr val="FFFFFF"/>
                  </a:solidFill>
                </a14:hiddenFill>
              </a:ext>
            </a:extLst>
          </p:spPr>
        </p:pic>
      </p:grpSp>
      <p:pic>
        <p:nvPicPr>
          <p:cNvPr id="1026" name="Picture 2" descr="Rights Respecting Schools resources - UNICEF Ireland">
            <a:extLst>
              <a:ext uri="{FF2B5EF4-FFF2-40B4-BE49-F238E27FC236}">
                <a16:creationId xmlns:a16="http://schemas.microsoft.com/office/drawing/2014/main" id="{F46F577A-B78F-786B-BC4D-119AA4690B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819" y="172280"/>
            <a:ext cx="3949831" cy="291979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Rights Respecting Schools Award | UNICEF UK">
            <a:extLst>
              <a:ext uri="{FF2B5EF4-FFF2-40B4-BE49-F238E27FC236}">
                <a16:creationId xmlns:a16="http://schemas.microsoft.com/office/drawing/2014/main" id="{B335C8B4-35C7-673A-77BF-05B6992EE7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47609"/>
            <a:ext cx="3816580" cy="3122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42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FFF44-729B-F8CB-2C4A-7C93CB4A4290}"/>
            </a:ext>
          </a:extLst>
        </p:cNvPr>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7818BDBC-7BFC-6C55-EB35-F3D61B60D938}"/>
              </a:ext>
            </a:extLst>
          </p:cNvPr>
          <p:cNvSpPr/>
          <p:nvPr/>
        </p:nvSpPr>
        <p:spPr>
          <a:xfrm>
            <a:off x="462800" y="193224"/>
            <a:ext cx="11368386" cy="6280000"/>
          </a:xfrm>
          <a:prstGeom prst="roundRect">
            <a:avLst/>
          </a:prstGeom>
        </p:spPr>
        <p:style>
          <a:lnRef idx="1">
            <a:schemeClr val="accent1"/>
          </a:lnRef>
          <a:fillRef idx="2">
            <a:schemeClr val="accent1"/>
          </a:fillRef>
          <a:effectRef idx="1">
            <a:schemeClr val="accent1"/>
          </a:effectRef>
          <a:fontRef idx="minor">
            <a:schemeClr val="dk1"/>
          </a:fontRef>
        </p:style>
        <p:txBody>
          <a:bodyPr lIns="91440" tIns="45720" rIns="91440" bIns="45720" rtlCol="0" anchor="t"/>
          <a:lstStyle/>
          <a:p>
            <a:pPr algn="ctr"/>
            <a:r>
              <a:rPr lang="en-GB" sz="3200" b="1" u="sng" dirty="0"/>
              <a:t>UNICEF – Rights Respecting Schools</a:t>
            </a:r>
            <a:endParaRPr lang="en-GB" sz="3200" b="1" u="sng" dirty="0">
              <a:ea typeface="Calibri"/>
              <a:cs typeface="Calibri"/>
            </a:endParaRPr>
          </a:p>
          <a:p>
            <a:pPr algn="ctr"/>
            <a:br>
              <a:rPr lang="en-GB" sz="2400" b="1" dirty="0"/>
            </a:br>
            <a:r>
              <a:rPr lang="en-GB" sz="2400" b="1" dirty="0"/>
              <a:t>Article of the Term </a:t>
            </a:r>
            <a:r>
              <a:rPr lang="en-GB" sz="2400" dirty="0"/>
              <a:t>–  Article 17 </a:t>
            </a:r>
            <a:br>
              <a:rPr lang="en-GB" sz="2400" dirty="0"/>
            </a:br>
            <a:r>
              <a:rPr lang="en-GB" sz="2400" dirty="0"/>
              <a:t>Access to Information from the Media</a:t>
            </a:r>
          </a:p>
          <a:p>
            <a:pPr algn="ctr"/>
            <a:endParaRPr lang="en-GB" sz="2400" dirty="0"/>
          </a:p>
          <a:p>
            <a:pPr algn="ctr"/>
            <a:r>
              <a:rPr lang="en-GB" sz="2400" dirty="0"/>
              <a:t>Every child has the right to reliable information from a variety of sources, and governments should encourage the media to provide information that children can understand. Governments must help protect children from materials that could harm them. </a:t>
            </a:r>
          </a:p>
          <a:p>
            <a:pPr algn="ctr"/>
            <a:r>
              <a:rPr lang="en-GB" sz="2400" b="1" i="1" dirty="0">
                <a:ea typeface="Calibri"/>
                <a:cs typeface="Calibri"/>
              </a:rPr>
              <a:t>Remember to add any activities to the SMSC book or </a:t>
            </a:r>
            <a:r>
              <a:rPr lang="en-GB" sz="2400" b="1" i="1" dirty="0" err="1">
                <a:ea typeface="Calibri"/>
                <a:cs typeface="Calibri"/>
              </a:rPr>
              <a:t>GridMaker</a:t>
            </a:r>
            <a:r>
              <a:rPr lang="en-GB" sz="2400" b="1" i="1" dirty="0">
                <a:ea typeface="Calibri"/>
                <a:cs typeface="Calibri"/>
              </a:rPr>
              <a:t>! :) </a:t>
            </a:r>
            <a:endParaRPr lang="en-GB" sz="2400" dirty="0">
              <a:ea typeface="Calibri"/>
              <a:cs typeface="Calibri"/>
            </a:endParaRPr>
          </a:p>
          <a:p>
            <a:pPr algn="ctr"/>
            <a:endParaRPr lang="en-GB" dirty="0">
              <a:ea typeface="Calibri"/>
              <a:cs typeface="Calibri"/>
            </a:endParaRPr>
          </a:p>
        </p:txBody>
      </p:sp>
      <p:pic>
        <p:nvPicPr>
          <p:cNvPr id="1026" name="Picture 2" descr="Rights Respecting School">
            <a:extLst>
              <a:ext uri="{FF2B5EF4-FFF2-40B4-BE49-F238E27FC236}">
                <a16:creationId xmlns:a16="http://schemas.microsoft.com/office/drawing/2014/main" id="{A8A882A8-BEA1-8E9D-88C4-83B869EF9A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2757" y="528125"/>
            <a:ext cx="1378591" cy="183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3431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2189B3A-D0E7-E640-B1F0-3B483591A08C}"/>
              </a:ext>
            </a:extLst>
          </p:cNvPr>
          <p:cNvSpPr>
            <a:spLocks noGrp="1"/>
          </p:cNvSpPr>
          <p:nvPr>
            <p:ph type="body" sz="quarter" idx="14"/>
          </p:nvPr>
        </p:nvSpPr>
        <p:spPr>
          <a:xfrm>
            <a:off x="528741" y="428035"/>
            <a:ext cx="3443184" cy="921003"/>
          </a:xfrm>
        </p:spPr>
        <p:txBody>
          <a:bodyPr/>
          <a:lstStyle/>
          <a:p>
            <a:r>
              <a:rPr lang="en-US" sz="2800" dirty="0">
                <a:latin typeface="Arial Black" panose="020B0A04020102020204" pitchFamily="34" charset="0"/>
              </a:rPr>
              <a:t>INTRODUCING ARTICLE 17</a:t>
            </a:r>
          </a:p>
        </p:txBody>
      </p:sp>
      <p:sp>
        <p:nvSpPr>
          <p:cNvPr id="4" name="Text Placeholder 3">
            <a:extLst>
              <a:ext uri="{FF2B5EF4-FFF2-40B4-BE49-F238E27FC236}">
                <a16:creationId xmlns:a16="http://schemas.microsoft.com/office/drawing/2014/main" id="{90C7C574-9573-5D42-A50A-7E87DA182D29}"/>
              </a:ext>
            </a:extLst>
          </p:cNvPr>
          <p:cNvSpPr>
            <a:spLocks noGrp="1"/>
          </p:cNvSpPr>
          <p:nvPr>
            <p:ph type="body" sz="quarter" idx="17"/>
          </p:nvPr>
        </p:nvSpPr>
        <p:spPr/>
        <p:txBody>
          <a:bodyPr/>
          <a:lstStyle/>
          <a:p>
            <a:r>
              <a:rPr lang="en-US" dirty="0">
                <a:latin typeface="Arial Black" panose="020B0A04020102020204" pitchFamily="34" charset="0"/>
              </a:rPr>
              <a:t>Article 17 – </a:t>
            </a:r>
            <a:r>
              <a:rPr lang="en-GB" dirty="0">
                <a:latin typeface="Arial Black" panose="020B0A04020102020204" pitchFamily="34" charset="0"/>
              </a:rPr>
              <a:t>access to information from the media</a:t>
            </a:r>
            <a:endParaRPr lang="en-US" dirty="0">
              <a:latin typeface="Arial Black" panose="020B0A04020102020204" pitchFamily="34" charset="0"/>
            </a:endParaRPr>
          </a:p>
        </p:txBody>
      </p:sp>
      <p:sp>
        <p:nvSpPr>
          <p:cNvPr id="6" name="Text Placeholder 5">
            <a:extLst>
              <a:ext uri="{FF2B5EF4-FFF2-40B4-BE49-F238E27FC236}">
                <a16:creationId xmlns:a16="http://schemas.microsoft.com/office/drawing/2014/main" id="{1655297F-1DF4-2847-81FC-29805F363780}"/>
              </a:ext>
            </a:extLst>
          </p:cNvPr>
          <p:cNvSpPr>
            <a:spLocks noGrp="1"/>
          </p:cNvSpPr>
          <p:nvPr>
            <p:ph type="body" sz="quarter" idx="23"/>
          </p:nvPr>
        </p:nvSpPr>
        <p:spPr>
          <a:xfrm>
            <a:off x="6586401" y="2286000"/>
            <a:ext cx="5305425" cy="2419350"/>
          </a:xfrm>
        </p:spPr>
        <p:txBody>
          <a:bodyPr>
            <a:normAutofit/>
          </a:bodyPr>
          <a:lstStyle/>
          <a:p>
            <a:pPr rtl="0" fontAlgn="base">
              <a:lnSpc>
                <a:spcPct val="100000"/>
              </a:lnSpc>
            </a:pPr>
            <a:r>
              <a:rPr lang="en-GB" sz="2000" dirty="0">
                <a:latin typeface="Arial" panose="020B0604020202020204" pitchFamily="34" charset="0"/>
                <a:cs typeface="Arial" panose="020B0604020202020204" pitchFamily="34" charset="0"/>
              </a:rPr>
              <a:t>Every child has the right to </a:t>
            </a:r>
            <a:r>
              <a:rPr lang="en-GB" sz="2000" dirty="0">
                <a:solidFill>
                  <a:srgbClr val="FFFF00"/>
                </a:solidFill>
                <a:latin typeface="Arial" panose="020B0604020202020204" pitchFamily="34" charset="0"/>
                <a:cs typeface="Arial" panose="020B0604020202020204" pitchFamily="34" charset="0"/>
              </a:rPr>
              <a:t>reliable information from a variety of sources, </a:t>
            </a:r>
            <a:r>
              <a:rPr lang="en-GB" sz="2000" dirty="0">
                <a:latin typeface="Arial" panose="020B0604020202020204" pitchFamily="34" charset="0"/>
                <a:cs typeface="Arial" panose="020B0604020202020204" pitchFamily="34" charset="0"/>
              </a:rPr>
              <a:t>and governments should encourage the media to provide information that children can understand. Governments must help protect children from materials that could harm them. </a:t>
            </a:r>
            <a:endParaRPr lang="en-US" sz="20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627778A1-9760-5310-3D0C-C99F762FA511}"/>
              </a:ext>
            </a:extLst>
          </p:cNvPr>
          <p:cNvSpPr txBox="1"/>
          <p:nvPr/>
        </p:nvSpPr>
        <p:spPr>
          <a:xfrm>
            <a:off x="528741" y="1598296"/>
            <a:ext cx="5076859" cy="584775"/>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Stuart Whiffin, RRSA Professional Adviser, introduces Article 17</a:t>
            </a:r>
          </a:p>
        </p:txBody>
      </p:sp>
      <p:sp>
        <p:nvSpPr>
          <p:cNvPr id="5" name="TextBox 4">
            <a:extLst>
              <a:ext uri="{FF2B5EF4-FFF2-40B4-BE49-F238E27FC236}">
                <a16:creationId xmlns:a16="http://schemas.microsoft.com/office/drawing/2014/main" id="{AFE197FF-E6E9-DBAD-E48D-989B8106B534}"/>
              </a:ext>
            </a:extLst>
          </p:cNvPr>
          <p:cNvSpPr txBox="1"/>
          <p:nvPr/>
        </p:nvSpPr>
        <p:spPr>
          <a:xfrm>
            <a:off x="1312120" y="6091411"/>
            <a:ext cx="3510099" cy="338554"/>
          </a:xfrm>
          <a:prstGeom prst="rect">
            <a:avLst/>
          </a:prstGeom>
          <a:noFill/>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Click </a:t>
            </a:r>
            <a:r>
              <a:rPr lang="en-GB" sz="1600" dirty="0">
                <a:solidFill>
                  <a:srgbClr val="00AEE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here</a:t>
            </a:r>
            <a:r>
              <a:rPr lang="en-GB" sz="1600" dirty="0">
                <a:solidFill>
                  <a:schemeClr val="bg1"/>
                </a:solidFill>
                <a:latin typeface="Arial" panose="020B0604020202020204" pitchFamily="34" charset="0"/>
                <a:cs typeface="Arial" panose="020B0604020202020204" pitchFamily="34" charset="0"/>
              </a:rPr>
              <a:t> to watch on YouTube</a:t>
            </a:r>
          </a:p>
        </p:txBody>
      </p:sp>
      <p:pic>
        <p:nvPicPr>
          <p:cNvPr id="7" name="Online Media 6" title="Article 17, Access to the Media, introduced by Stuart Whiffin, Professional Adviser">
            <a:hlinkClick r:id="" action="ppaction://media"/>
            <a:extLst>
              <a:ext uri="{FF2B5EF4-FFF2-40B4-BE49-F238E27FC236}">
                <a16:creationId xmlns:a16="http://schemas.microsoft.com/office/drawing/2014/main" id="{31240D8D-5FC1-68C9-71F7-3AF7049C013F}"/>
              </a:ext>
            </a:extLst>
          </p:cNvPr>
          <p:cNvPicPr>
            <a:picLocks noRot="1" noChangeAspect="1"/>
          </p:cNvPicPr>
          <p:nvPr>
            <a:videoFile r:link="rId1"/>
          </p:nvPr>
        </p:nvPicPr>
        <p:blipFill>
          <a:blip r:embed="rId4"/>
          <a:stretch>
            <a:fillRect/>
          </a:stretch>
        </p:blipFill>
        <p:spPr>
          <a:xfrm>
            <a:off x="792480" y="2681821"/>
            <a:ext cx="4297680" cy="2428189"/>
          </a:xfrm>
          <a:prstGeom prst="rect">
            <a:avLst/>
          </a:prstGeom>
        </p:spPr>
      </p:pic>
    </p:spTree>
    <p:extLst>
      <p:ext uri="{BB962C8B-B14F-4D97-AF65-F5344CB8AC3E}">
        <p14:creationId xmlns:p14="http://schemas.microsoft.com/office/powerpoint/2010/main" val="4091436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5DD6C81-8AA4-E041-AAF8-8EB97BD3C477}"/>
              </a:ext>
            </a:extLst>
          </p:cNvPr>
          <p:cNvSpPr>
            <a:spLocks noGrp="1"/>
          </p:cNvSpPr>
          <p:nvPr>
            <p:ph type="body" sz="quarter" idx="14"/>
          </p:nvPr>
        </p:nvSpPr>
        <p:spPr>
          <a:xfrm>
            <a:off x="6536002" y="442083"/>
            <a:ext cx="3186731" cy="1031803"/>
          </a:xfrm>
        </p:spPr>
        <p:txBody>
          <a:bodyPr/>
          <a:lstStyle/>
          <a:p>
            <a:r>
              <a:rPr lang="en-US" sz="3200" dirty="0">
                <a:latin typeface="Arial Black" panose="020B0A04020102020204" pitchFamily="34" charset="0"/>
              </a:rPr>
              <a:t>EXPLORING ARTICLE 17</a:t>
            </a:r>
          </a:p>
        </p:txBody>
      </p:sp>
      <p:sp>
        <p:nvSpPr>
          <p:cNvPr id="3" name="Text Placeholder 2">
            <a:extLst>
              <a:ext uri="{FF2B5EF4-FFF2-40B4-BE49-F238E27FC236}">
                <a16:creationId xmlns:a16="http://schemas.microsoft.com/office/drawing/2014/main" id="{D795E4B6-838B-EB4E-BE98-33E79F1EFA72}"/>
              </a:ext>
            </a:extLst>
          </p:cNvPr>
          <p:cNvSpPr>
            <a:spLocks noGrp="1"/>
          </p:cNvSpPr>
          <p:nvPr>
            <p:ph type="body" sz="quarter" idx="17"/>
          </p:nvPr>
        </p:nvSpPr>
        <p:spPr>
          <a:xfrm>
            <a:off x="6535899" y="3681012"/>
            <a:ext cx="5484651" cy="224238"/>
          </a:xfrm>
        </p:spPr>
        <p:txBody>
          <a:bodyPr/>
          <a:lstStyle/>
          <a:p>
            <a:r>
              <a:rPr lang="en-US" dirty="0">
                <a:latin typeface="Arial Black" panose="020B0A04020102020204" pitchFamily="34" charset="0"/>
              </a:rPr>
              <a:t>Have a think and write down some answers.</a:t>
            </a:r>
          </a:p>
        </p:txBody>
      </p:sp>
      <p:sp>
        <p:nvSpPr>
          <p:cNvPr id="5" name="Text Placeholder 4">
            <a:extLst>
              <a:ext uri="{FF2B5EF4-FFF2-40B4-BE49-F238E27FC236}">
                <a16:creationId xmlns:a16="http://schemas.microsoft.com/office/drawing/2014/main" id="{80BACD06-3EA4-8443-8E69-00A32D75E953}"/>
              </a:ext>
            </a:extLst>
          </p:cNvPr>
          <p:cNvSpPr>
            <a:spLocks noGrp="1"/>
          </p:cNvSpPr>
          <p:nvPr>
            <p:ph type="body" sz="quarter" idx="23"/>
          </p:nvPr>
        </p:nvSpPr>
        <p:spPr/>
        <p:txBody>
          <a:bodyPr>
            <a:normAutofit/>
          </a:bodyPr>
          <a:lstStyle/>
          <a:p>
            <a:pPr lvl="0">
              <a:lnSpc>
                <a:spcPct val="107000"/>
              </a:lnSpc>
              <a:spcAft>
                <a:spcPts val="800"/>
              </a:spcAft>
            </a:pPr>
            <a:r>
              <a:rPr lang="en-GB" sz="1800" dirty="0">
                <a:effectLst/>
                <a:latin typeface="Arial" panose="020B0604020202020204" pitchFamily="34" charset="0"/>
                <a:ea typeface="Arial" panose="020B0604020202020204" pitchFamily="34" charset="0"/>
                <a:cs typeface="Times New Roman" panose="02020603050405020304" pitchFamily="18" charset="0"/>
              </a:rPr>
              <a:t>Why do you think it is important to think about whether the information you receive is reliable (can be trusted)?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56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1DAE188-B461-304A-9ACF-B4696591BBA5}"/>
              </a:ext>
            </a:extLst>
          </p:cNvPr>
          <p:cNvSpPr>
            <a:spLocks noGrp="1"/>
          </p:cNvSpPr>
          <p:nvPr>
            <p:ph type="body" sz="quarter" idx="14"/>
          </p:nvPr>
        </p:nvSpPr>
        <p:spPr>
          <a:xfrm>
            <a:off x="528741" y="428035"/>
            <a:ext cx="3186731" cy="921003"/>
          </a:xfrm>
        </p:spPr>
        <p:txBody>
          <a:bodyPr/>
          <a:lstStyle/>
          <a:p>
            <a:r>
              <a:rPr lang="en-US" sz="2800" dirty="0">
                <a:latin typeface="Arial Black" panose="020B0A04020102020204" pitchFamily="34" charset="0"/>
              </a:rPr>
              <a:t>EXPLORING ARTICLE 17</a:t>
            </a:r>
          </a:p>
        </p:txBody>
      </p:sp>
      <p:sp>
        <p:nvSpPr>
          <p:cNvPr id="3" name="Text Placeholder 2">
            <a:extLst>
              <a:ext uri="{FF2B5EF4-FFF2-40B4-BE49-F238E27FC236}">
                <a16:creationId xmlns:a16="http://schemas.microsoft.com/office/drawing/2014/main" id="{969CAE0C-8DF7-5944-AE5F-25312ADF0302}"/>
              </a:ext>
            </a:extLst>
          </p:cNvPr>
          <p:cNvSpPr>
            <a:spLocks noGrp="1"/>
          </p:cNvSpPr>
          <p:nvPr>
            <p:ph type="body" sz="quarter" idx="17"/>
          </p:nvPr>
        </p:nvSpPr>
        <p:spPr>
          <a:xfrm>
            <a:off x="528637" y="6225879"/>
            <a:ext cx="10781619" cy="259486"/>
          </a:xfrm>
        </p:spPr>
        <p:txBody>
          <a:bodyPr/>
          <a:lstStyle/>
          <a:p>
            <a:r>
              <a:rPr lang="en-US" dirty="0">
                <a:latin typeface="Arial Black" panose="020B0A04020102020204" pitchFamily="34" charset="0"/>
              </a:rPr>
              <a:t>What else did you think of?</a:t>
            </a:r>
          </a:p>
        </p:txBody>
      </p:sp>
      <p:sp>
        <p:nvSpPr>
          <p:cNvPr id="4" name="Text Placeholder 3">
            <a:extLst>
              <a:ext uri="{FF2B5EF4-FFF2-40B4-BE49-F238E27FC236}">
                <a16:creationId xmlns:a16="http://schemas.microsoft.com/office/drawing/2014/main" id="{7920D01A-4E83-BD46-A2A0-3F244A7D11DC}"/>
              </a:ext>
            </a:extLst>
          </p:cNvPr>
          <p:cNvSpPr>
            <a:spLocks noGrp="1"/>
          </p:cNvSpPr>
          <p:nvPr>
            <p:ph type="body" sz="quarter" idx="20"/>
          </p:nvPr>
        </p:nvSpPr>
        <p:spPr>
          <a:xfrm>
            <a:off x="528636" y="1615679"/>
            <a:ext cx="10781620" cy="448808"/>
          </a:xfrm>
        </p:spPr>
        <p:txBody>
          <a:bodyPr>
            <a:normAutofit/>
          </a:bodyPr>
          <a:lstStyle/>
          <a:p>
            <a:r>
              <a:rPr lang="en-US" sz="2400" dirty="0">
                <a:latin typeface="Arial Black" panose="020B0A04020102020204" pitchFamily="34" charset="0"/>
              </a:rPr>
              <a:t>Did you think of these?</a:t>
            </a:r>
          </a:p>
        </p:txBody>
      </p:sp>
      <p:sp>
        <p:nvSpPr>
          <p:cNvPr id="5" name="Text Placeholder 4">
            <a:extLst>
              <a:ext uri="{FF2B5EF4-FFF2-40B4-BE49-F238E27FC236}">
                <a16:creationId xmlns:a16="http://schemas.microsoft.com/office/drawing/2014/main" id="{605676CA-21AD-D447-A863-BE7395533B6E}"/>
              </a:ext>
            </a:extLst>
          </p:cNvPr>
          <p:cNvSpPr>
            <a:spLocks noGrp="1"/>
          </p:cNvSpPr>
          <p:nvPr>
            <p:ph type="body" sz="quarter" idx="21"/>
          </p:nvPr>
        </p:nvSpPr>
        <p:spPr>
          <a:xfrm>
            <a:off x="528636" y="2275728"/>
            <a:ext cx="10644189" cy="3686922"/>
          </a:xfrm>
        </p:spPr>
        <p:txBody>
          <a:bodyPr>
            <a:noAutofit/>
          </a:bodyPr>
          <a:lstStyle/>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Arial" panose="020B0604020202020204" pitchFamily="34" charset="0"/>
                <a:cs typeface="Times New Roman" panose="02020603050405020304" pitchFamily="18" charset="0"/>
              </a:rPr>
              <a:t>So that we know whether to trust the information to be true.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Arial" panose="020B0604020202020204" pitchFamily="34" charset="0"/>
                <a:cs typeface="Times New Roman" panose="02020603050405020304" pitchFamily="18" charset="0"/>
              </a:rPr>
              <a:t>To help us learn accurate information.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Arial" panose="020B0604020202020204" pitchFamily="34" charset="0"/>
                <a:cs typeface="Times New Roman" panose="02020603050405020304" pitchFamily="18" charset="0"/>
              </a:rPr>
              <a:t>To be able to confidently discuss information with others.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Arial" panose="020B0604020202020204" pitchFamily="34" charset="0"/>
                <a:cs typeface="Times New Roman" panose="02020603050405020304" pitchFamily="18" charset="0"/>
              </a:rPr>
              <a:t>To learn about bias and ‘fake news’.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Arial" panose="020B0604020202020204" pitchFamily="34" charset="0"/>
                <a:cs typeface="Times New Roman" panose="02020603050405020304" pitchFamily="18" charset="0"/>
              </a:rPr>
              <a:t>To know that it’s okay to ask more questions if something doesn't seem right.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Arial" panose="020B0604020202020204" pitchFamily="34" charset="0"/>
                <a:cs typeface="Times New Roman" panose="02020603050405020304" pitchFamily="18" charset="0"/>
              </a:rPr>
              <a:t>To learn the difference between a fact and an opinion.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Arial" panose="020B0604020202020204" pitchFamily="34" charset="0"/>
                <a:cs typeface="Times New Roman" panose="02020603050405020304" pitchFamily="18" charset="0"/>
              </a:rPr>
              <a:t>So that we can have healthy discussions based on facts.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Arial" panose="020B0604020202020204" pitchFamily="34" charset="0"/>
                <a:cs typeface="Times New Roman" panose="02020603050405020304" pitchFamily="18" charset="0"/>
              </a:rPr>
              <a:t>To feel confident to say, ‘I’m not sure if that’s true’.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dirty="0">
                <a:effectLst/>
                <a:latin typeface="Arial" panose="020B0604020202020204" pitchFamily="34" charset="0"/>
                <a:ea typeface="Arial" panose="020B0604020202020204" pitchFamily="34" charset="0"/>
                <a:cs typeface="Times New Roman" panose="02020603050405020304" pitchFamily="18" charset="0"/>
              </a:rPr>
              <a:t>To know that some people deliberately put false information online.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8401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767E2F-0883-B9A9-5DEE-F19AEA1475EF}"/>
              </a:ext>
            </a:extLst>
          </p:cNvPr>
          <p:cNvSpPr>
            <a:spLocks noGrp="1"/>
          </p:cNvSpPr>
          <p:nvPr>
            <p:ph type="body" sz="quarter" idx="14"/>
          </p:nvPr>
        </p:nvSpPr>
        <p:spPr>
          <a:xfrm>
            <a:off x="528742" y="552684"/>
            <a:ext cx="6536088" cy="671704"/>
          </a:xfrm>
        </p:spPr>
        <p:txBody>
          <a:bodyPr/>
          <a:lstStyle/>
          <a:p>
            <a:r>
              <a:rPr lang="en-US" sz="3800" dirty="0">
                <a:latin typeface="Arial Black" panose="020B0A04020102020204" pitchFamily="34" charset="0"/>
              </a:rPr>
              <a:t>PRIMARY ACTIVITIES</a:t>
            </a:r>
          </a:p>
        </p:txBody>
      </p:sp>
      <p:sp>
        <p:nvSpPr>
          <p:cNvPr id="3" name="Text Placeholder 2">
            <a:extLst>
              <a:ext uri="{FF2B5EF4-FFF2-40B4-BE49-F238E27FC236}">
                <a16:creationId xmlns:a16="http://schemas.microsoft.com/office/drawing/2014/main" id="{2E809C3F-92F3-A964-CBC8-D5049C1C1F69}"/>
              </a:ext>
            </a:extLst>
          </p:cNvPr>
          <p:cNvSpPr>
            <a:spLocks noGrp="1"/>
          </p:cNvSpPr>
          <p:nvPr>
            <p:ph type="body" sz="quarter" idx="23"/>
          </p:nvPr>
        </p:nvSpPr>
        <p:spPr/>
        <p:txBody>
          <a:bodyPr>
            <a:normAutofit lnSpcReduction="10000"/>
          </a:bodyPr>
          <a:lstStyle/>
          <a:p>
            <a:r>
              <a:rPr lang="en-US" dirty="0">
                <a:latin typeface="Arial" panose="020B0604020202020204" pitchFamily="34" charset="0"/>
                <a:cs typeface="Arial" panose="020B0604020202020204" pitchFamily="34" charset="0"/>
              </a:rPr>
              <a:t>You do not need to complete every activity but if you have time, you can try to complete more than one.</a:t>
            </a:r>
          </a:p>
        </p:txBody>
      </p:sp>
      <p:sp>
        <p:nvSpPr>
          <p:cNvPr id="4" name="Rectangle 3">
            <a:extLst>
              <a:ext uri="{FF2B5EF4-FFF2-40B4-BE49-F238E27FC236}">
                <a16:creationId xmlns:a16="http://schemas.microsoft.com/office/drawing/2014/main" id="{E95D1F9D-23C7-7303-B75E-3F3BD1B912CB}"/>
              </a:ext>
            </a:extLst>
          </p:cNvPr>
          <p:cNvSpPr/>
          <p:nvPr/>
        </p:nvSpPr>
        <p:spPr>
          <a:xfrm>
            <a:off x="528741" y="2137472"/>
            <a:ext cx="6536087" cy="2151499"/>
          </a:xfrm>
          <a:prstGeom prst="rect">
            <a:avLst/>
          </a:prstGeom>
          <a:solidFill>
            <a:srgbClr val="DDF3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05F42D4-759C-0084-0604-75C92CF20A90}"/>
              </a:ext>
            </a:extLst>
          </p:cNvPr>
          <p:cNvSpPr/>
          <p:nvPr/>
        </p:nvSpPr>
        <p:spPr>
          <a:xfrm>
            <a:off x="528741" y="4434357"/>
            <a:ext cx="5676115" cy="215149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079DBE2-2550-30FE-3F8D-3F3C730CB51A}"/>
              </a:ext>
            </a:extLst>
          </p:cNvPr>
          <p:cNvSpPr/>
          <p:nvPr/>
        </p:nvSpPr>
        <p:spPr>
          <a:xfrm>
            <a:off x="7064830" y="2136586"/>
            <a:ext cx="4868184" cy="2151499"/>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1238C7B-2FE0-8A8D-1EEC-D11B2AFFD794}"/>
              </a:ext>
            </a:extLst>
          </p:cNvPr>
          <p:cNvSpPr/>
          <p:nvPr/>
        </p:nvSpPr>
        <p:spPr>
          <a:xfrm>
            <a:off x="6204854" y="4434357"/>
            <a:ext cx="5728160" cy="2151499"/>
          </a:xfrm>
          <a:prstGeom prst="rect">
            <a:avLst/>
          </a:prstGeom>
          <a:solidFill>
            <a:srgbClr val="003B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A32228E-A587-B079-368C-799516903CFD}"/>
              </a:ext>
            </a:extLst>
          </p:cNvPr>
          <p:cNvSpPr txBox="1"/>
          <p:nvPr/>
        </p:nvSpPr>
        <p:spPr>
          <a:xfrm>
            <a:off x="7409507" y="2280010"/>
            <a:ext cx="4253752" cy="1815882"/>
          </a:xfrm>
          <a:prstGeom prst="rect">
            <a:avLst/>
          </a:prstGeom>
          <a:noFill/>
        </p:spPr>
        <p:txBody>
          <a:bodyPr wrap="square" rtlCol="0">
            <a:spAutoFit/>
          </a:bodyPr>
          <a:lstStyle/>
          <a:p>
            <a:pPr algn="ctr"/>
            <a:r>
              <a:rPr lang="en-GB"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Look at the different types of books in your school library or reading corner. They will either be fiction or non-fiction. What is the difference? Non-fiction books in libraries are reliable places to get information from. Choose a non-fiction book and read it as a class. What facts have you learned?  </a:t>
            </a:r>
            <a:endPar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0" name="TextBox 9">
            <a:extLst>
              <a:ext uri="{FF2B5EF4-FFF2-40B4-BE49-F238E27FC236}">
                <a16:creationId xmlns:a16="http://schemas.microsoft.com/office/drawing/2014/main" id="{DD3FF4E1-6384-ACDA-AC24-C12B1E305126}"/>
              </a:ext>
            </a:extLst>
          </p:cNvPr>
          <p:cNvSpPr txBox="1"/>
          <p:nvPr/>
        </p:nvSpPr>
        <p:spPr>
          <a:xfrm>
            <a:off x="1040843" y="2403121"/>
            <a:ext cx="5546444" cy="1569660"/>
          </a:xfrm>
          <a:prstGeom prst="rect">
            <a:avLst/>
          </a:prstGeom>
          <a:noFill/>
        </p:spPr>
        <p:txBody>
          <a:bodyPr wrap="square" rtlCol="0">
            <a:spAutoFit/>
          </a:bodyPr>
          <a:lstStyle/>
          <a:p>
            <a:pPr algn="ctr"/>
            <a:r>
              <a:rPr lang="en-GB" sz="1600" i="0" dirty="0">
                <a:solidFill>
                  <a:srgbClr val="000000"/>
                </a:solidFill>
                <a:effectLst/>
                <a:latin typeface="Arial" panose="020B0604020202020204" pitchFamily="34" charset="0"/>
              </a:rPr>
              <a:t>If you wanted to find out more about something you were really interested in, how would you do this? Discuss this as a group and talk about different ways you can find information for example using the internet, or books. Can you draw pictures of the different ways that you can find information?  </a:t>
            </a:r>
            <a:endParaRPr lang="en-GB" sz="1400" dirty="0"/>
          </a:p>
        </p:txBody>
      </p:sp>
      <p:sp>
        <p:nvSpPr>
          <p:cNvPr id="11" name="TextBox 10">
            <a:extLst>
              <a:ext uri="{FF2B5EF4-FFF2-40B4-BE49-F238E27FC236}">
                <a16:creationId xmlns:a16="http://schemas.microsoft.com/office/drawing/2014/main" id="{68AB74C1-8E97-AF83-2917-1BDE1E72C459}"/>
              </a:ext>
            </a:extLst>
          </p:cNvPr>
          <p:cNvSpPr txBox="1"/>
          <p:nvPr/>
        </p:nvSpPr>
        <p:spPr>
          <a:xfrm>
            <a:off x="771235" y="4725276"/>
            <a:ext cx="5191125" cy="1569660"/>
          </a:xfrm>
          <a:prstGeom prst="rect">
            <a:avLst/>
          </a:prstGeom>
          <a:noFill/>
        </p:spPr>
        <p:txBody>
          <a:bodyPr wrap="square" rtlCol="0">
            <a:spAutoFit/>
          </a:bodyPr>
          <a:lstStyle/>
          <a:p>
            <a:pPr algn="ctr"/>
            <a:r>
              <a:rPr lang="en-GB" sz="1600" b="0" i="0" dirty="0">
                <a:solidFill>
                  <a:srgbClr val="000000"/>
                </a:solidFill>
                <a:effectLst/>
                <a:latin typeface="Arial" panose="020B0604020202020204" pitchFamily="34" charset="0"/>
              </a:rPr>
              <a:t>Local libraries are brilliant places to find out new things. Does everyone have a library card they can use to access books? Plan a trip to your local library, linked to Article 17, and focus on the non-fiction books that they have available for you to look at and borrow. How can you encourage others to join the library?</a:t>
            </a:r>
            <a:endParaRPr lang="en-GB" sz="1400" dirty="0"/>
          </a:p>
        </p:txBody>
      </p:sp>
      <p:sp>
        <p:nvSpPr>
          <p:cNvPr id="12" name="TextBox 11">
            <a:extLst>
              <a:ext uri="{FF2B5EF4-FFF2-40B4-BE49-F238E27FC236}">
                <a16:creationId xmlns:a16="http://schemas.microsoft.com/office/drawing/2014/main" id="{7FD5D052-65BD-1B4F-1CF2-727342CCC180}"/>
              </a:ext>
            </a:extLst>
          </p:cNvPr>
          <p:cNvSpPr txBox="1"/>
          <p:nvPr/>
        </p:nvSpPr>
        <p:spPr>
          <a:xfrm>
            <a:off x="6587287" y="4725276"/>
            <a:ext cx="4963296" cy="1723549"/>
          </a:xfrm>
          <a:prstGeom prst="rect">
            <a:avLst/>
          </a:prstGeom>
          <a:noFill/>
        </p:spPr>
        <p:txBody>
          <a:bodyPr wrap="square" rtlCol="0">
            <a:spAutoFit/>
          </a:bodyPr>
          <a:lstStyle/>
          <a:p>
            <a:pPr algn="ctr"/>
            <a:r>
              <a:rPr lang="en-GB" sz="18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Rosa has lots of things she would like to find out, but her local library is closing. So she starts a campaign to keep it open. </a:t>
            </a:r>
          </a:p>
          <a:p>
            <a:pPr algn="ctr"/>
            <a:r>
              <a:rPr lang="en-GB" sz="18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Read all about this in </a:t>
            </a:r>
            <a:r>
              <a:rPr lang="en-GB" sz="1800" b="1" u="sng" dirty="0">
                <a:solidFill>
                  <a:schemeClr val="bg1"/>
                </a:solidFill>
                <a:effectLst/>
                <a:latin typeface="Arial" panose="020B0604020202020204" pitchFamily="34" charset="0"/>
                <a:ea typeface="Arial" panose="020B06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We Want Our Books</a:t>
            </a:r>
            <a:r>
              <a:rPr lang="en-GB" sz="18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 by Jake Alexander.  </a:t>
            </a:r>
            <a:endPar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600" b="0" i="0" dirty="0">
                <a:solidFill>
                  <a:schemeClr val="bg1"/>
                </a:solidFill>
                <a:effectLst/>
                <a:latin typeface="Arial" panose="020B0604020202020204" pitchFamily="34" charset="0"/>
              </a:rPr>
              <a:t> </a:t>
            </a:r>
            <a:endParaRPr lang="en-GB" sz="1400" dirty="0">
              <a:solidFill>
                <a:schemeClr val="bg1"/>
              </a:solidFill>
            </a:endParaRPr>
          </a:p>
        </p:txBody>
      </p:sp>
    </p:spTree>
    <p:extLst>
      <p:ext uri="{BB962C8B-B14F-4D97-AF65-F5344CB8AC3E}">
        <p14:creationId xmlns:p14="http://schemas.microsoft.com/office/powerpoint/2010/main" val="2002339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CE6E59D-9743-29F0-B67F-54BFDE309694}"/>
              </a:ext>
            </a:extLst>
          </p:cNvPr>
          <p:cNvSpPr>
            <a:spLocks noGrp="1"/>
          </p:cNvSpPr>
          <p:nvPr>
            <p:ph type="body" sz="quarter" idx="14"/>
          </p:nvPr>
        </p:nvSpPr>
        <p:spPr>
          <a:xfrm>
            <a:off x="528741" y="552684"/>
            <a:ext cx="7113029" cy="671704"/>
          </a:xfrm>
        </p:spPr>
        <p:txBody>
          <a:bodyPr/>
          <a:lstStyle/>
          <a:p>
            <a:r>
              <a:rPr lang="en-US" sz="3800" dirty="0">
                <a:latin typeface="Arial Black" panose="020B0A04020102020204" pitchFamily="34" charset="0"/>
              </a:rPr>
              <a:t>PRIMARY ACTIVITIES 2</a:t>
            </a:r>
          </a:p>
        </p:txBody>
      </p:sp>
      <p:sp>
        <p:nvSpPr>
          <p:cNvPr id="3" name="Text Placeholder 2">
            <a:extLst>
              <a:ext uri="{FF2B5EF4-FFF2-40B4-BE49-F238E27FC236}">
                <a16:creationId xmlns:a16="http://schemas.microsoft.com/office/drawing/2014/main" id="{F6CEFE9C-DF4E-9A62-A857-1CD66CEAC52E}"/>
              </a:ext>
            </a:extLst>
          </p:cNvPr>
          <p:cNvSpPr>
            <a:spLocks noGrp="1"/>
          </p:cNvSpPr>
          <p:nvPr>
            <p:ph type="body" sz="quarter" idx="23"/>
          </p:nvPr>
        </p:nvSpPr>
        <p:spPr/>
        <p:txBody>
          <a:bodyPr>
            <a:normAutofit lnSpcReduction="10000"/>
          </a:bodyPr>
          <a:lstStyle/>
          <a:p>
            <a:r>
              <a:rPr lang="en-US" dirty="0">
                <a:latin typeface="Arial" panose="020B0604020202020204" pitchFamily="34" charset="0"/>
                <a:cs typeface="Arial" panose="020B0604020202020204" pitchFamily="34" charset="0"/>
              </a:rPr>
              <a:t>You do not need to complete every activity but if you have time, you can try to complete more than one.</a:t>
            </a:r>
          </a:p>
          <a:p>
            <a:endParaRPr lang="en-US" dirty="0"/>
          </a:p>
        </p:txBody>
      </p:sp>
      <p:sp>
        <p:nvSpPr>
          <p:cNvPr id="4" name="Rectangle 3">
            <a:extLst>
              <a:ext uri="{FF2B5EF4-FFF2-40B4-BE49-F238E27FC236}">
                <a16:creationId xmlns:a16="http://schemas.microsoft.com/office/drawing/2014/main" id="{248D6161-A1A7-87C4-2CFF-151403062A80}"/>
              </a:ext>
            </a:extLst>
          </p:cNvPr>
          <p:cNvSpPr/>
          <p:nvPr/>
        </p:nvSpPr>
        <p:spPr>
          <a:xfrm>
            <a:off x="528742" y="2137472"/>
            <a:ext cx="4462358" cy="2151499"/>
          </a:xfrm>
          <a:prstGeom prst="rect">
            <a:avLst/>
          </a:prstGeom>
          <a:solidFill>
            <a:srgbClr val="003B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7F0FC9A-4DC3-A95E-EDD1-A65280ACF3C5}"/>
              </a:ext>
            </a:extLst>
          </p:cNvPr>
          <p:cNvSpPr/>
          <p:nvPr/>
        </p:nvSpPr>
        <p:spPr>
          <a:xfrm>
            <a:off x="528740" y="4420002"/>
            <a:ext cx="6624534" cy="2151499"/>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8F72573-65AF-707A-98FE-27DF8EF863B5}"/>
              </a:ext>
            </a:extLst>
          </p:cNvPr>
          <p:cNvSpPr/>
          <p:nvPr/>
        </p:nvSpPr>
        <p:spPr>
          <a:xfrm>
            <a:off x="4991100" y="2137472"/>
            <a:ext cx="6941914" cy="2151499"/>
          </a:xfrm>
          <a:prstGeom prst="rect">
            <a:avLst/>
          </a:prstGeom>
          <a:solidFill>
            <a:srgbClr val="DDF3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DA503FD-5B43-FBEC-35EB-041DB2B4A72F}"/>
              </a:ext>
            </a:extLst>
          </p:cNvPr>
          <p:cNvSpPr/>
          <p:nvPr/>
        </p:nvSpPr>
        <p:spPr>
          <a:xfrm>
            <a:off x="7153275" y="4434357"/>
            <a:ext cx="4779738" cy="215149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7AB0D2D-7A56-C172-5C99-4EFDF7642C70}"/>
              </a:ext>
            </a:extLst>
          </p:cNvPr>
          <p:cNvSpPr txBox="1"/>
          <p:nvPr/>
        </p:nvSpPr>
        <p:spPr>
          <a:xfrm>
            <a:off x="655146" y="4587810"/>
            <a:ext cx="3919012" cy="1815882"/>
          </a:xfrm>
          <a:prstGeom prst="rect">
            <a:avLst/>
          </a:prstGeom>
          <a:noFill/>
        </p:spPr>
        <p:txBody>
          <a:bodyPr wrap="square" lIns="91440" tIns="45720" rIns="91440" bIns="45720" rtlCol="0" anchor="t">
            <a:spAutoFit/>
          </a:bodyPr>
          <a:lstStyle/>
          <a:p>
            <a:pPr algn="ctr"/>
            <a:r>
              <a:rPr lang="en-GB" sz="1600" b="0" i="0" dirty="0">
                <a:solidFill>
                  <a:schemeClr val="bg1"/>
                </a:solidFill>
                <a:effectLst/>
                <a:latin typeface="Arial"/>
                <a:cs typeface="Arial"/>
              </a:rPr>
              <a:t>Watch the story of </a:t>
            </a:r>
            <a:r>
              <a:rPr lang="en-GB" sz="1600" b="0" i="0" dirty="0">
                <a:solidFill>
                  <a:schemeClr val="bg1"/>
                </a:solidFill>
                <a:effectLst/>
                <a:latin typeface="Arial"/>
                <a:cs typeface="Arial"/>
                <a:hlinkClick r:id="rId3">
                  <a:extLst>
                    <a:ext uri="{A12FA001-AC4F-418D-AE19-62706E023703}">
                      <ahyp:hlinkClr xmlns:ahyp="http://schemas.microsoft.com/office/drawing/2018/hyperlinkcolor" val="tx"/>
                    </a:ext>
                  </a:extLst>
                </a:hlinkClick>
              </a:rPr>
              <a:t>Jack and the Beanstalk</a:t>
            </a:r>
            <a:r>
              <a:rPr lang="en-GB" sz="1600" b="0" i="0" dirty="0">
                <a:solidFill>
                  <a:schemeClr val="bg1"/>
                </a:solidFill>
                <a:effectLst/>
                <a:latin typeface="Arial"/>
                <a:cs typeface="Arial"/>
              </a:rPr>
              <a:t>. This video tells you the story from the Giant’s point of view. Imagine you are a reporter. Create a </a:t>
            </a:r>
            <a:r>
              <a:rPr lang="en-GB" sz="1600" dirty="0">
                <a:solidFill>
                  <a:schemeClr val="bg1"/>
                </a:solidFill>
                <a:latin typeface="Arial"/>
                <a:cs typeface="Arial"/>
              </a:rPr>
              <a:t>news</a:t>
            </a:r>
            <a:r>
              <a:rPr lang="en-GB" sz="1600" b="0" i="0" dirty="0">
                <a:solidFill>
                  <a:schemeClr val="bg1"/>
                </a:solidFill>
                <a:effectLst/>
                <a:latin typeface="Arial"/>
                <a:cs typeface="Arial"/>
              </a:rPr>
              <a:t> desk in your classroom and pretend you are reporting on the story. Make sure that the report is based on facts and not opinions.</a:t>
            </a:r>
            <a:endParaRPr lang="en-GB" sz="1600" dirty="0">
              <a:solidFill>
                <a:schemeClr val="bg1"/>
              </a:solidFill>
              <a:latin typeface="Arial"/>
              <a:cs typeface="Arial"/>
            </a:endParaRPr>
          </a:p>
        </p:txBody>
      </p:sp>
      <p:sp>
        <p:nvSpPr>
          <p:cNvPr id="11" name="TextBox 10">
            <a:extLst>
              <a:ext uri="{FF2B5EF4-FFF2-40B4-BE49-F238E27FC236}">
                <a16:creationId xmlns:a16="http://schemas.microsoft.com/office/drawing/2014/main" id="{5A304D7D-9EF4-7005-6B25-1AD7E6D10336}"/>
              </a:ext>
            </a:extLst>
          </p:cNvPr>
          <p:cNvSpPr txBox="1"/>
          <p:nvPr/>
        </p:nvSpPr>
        <p:spPr>
          <a:xfrm>
            <a:off x="7321998" y="4749390"/>
            <a:ext cx="4442291" cy="1569660"/>
          </a:xfrm>
          <a:prstGeom prst="rect">
            <a:avLst/>
          </a:prstGeom>
          <a:noFill/>
        </p:spPr>
        <p:txBody>
          <a:bodyPr wrap="square" rtlCol="0">
            <a:spAutoFit/>
          </a:bodyPr>
          <a:lstStyle/>
          <a:p>
            <a:pPr algn="ctr"/>
            <a:r>
              <a:rPr lang="en-GB" sz="1600" b="0" i="0" dirty="0">
                <a:solidFill>
                  <a:srgbClr val="000000"/>
                </a:solidFill>
                <a:effectLst/>
                <a:latin typeface="Arial" panose="020B0604020202020204" pitchFamily="34" charset="0"/>
              </a:rPr>
              <a:t>What websites are good for children to use when they are trying to find out about a topic? Are they safe to use? Are they reliable? Work together to create a list of reliable websites that you can share to support other children to access reliable information.  </a:t>
            </a:r>
            <a:endParaRPr lang="en-GB" sz="1600" b="1" dirty="0">
              <a:solidFill>
                <a:srgbClr val="00AEEF"/>
              </a:solidFill>
            </a:endParaRPr>
          </a:p>
        </p:txBody>
      </p:sp>
      <p:sp>
        <p:nvSpPr>
          <p:cNvPr id="12" name="TextBox 11">
            <a:extLst>
              <a:ext uri="{FF2B5EF4-FFF2-40B4-BE49-F238E27FC236}">
                <a16:creationId xmlns:a16="http://schemas.microsoft.com/office/drawing/2014/main" id="{BAA62055-B017-63E6-96AD-F128D198FEF1}"/>
              </a:ext>
            </a:extLst>
          </p:cNvPr>
          <p:cNvSpPr txBox="1"/>
          <p:nvPr/>
        </p:nvSpPr>
        <p:spPr>
          <a:xfrm>
            <a:off x="5092130" y="2500928"/>
            <a:ext cx="6672159" cy="1077218"/>
          </a:xfrm>
          <a:prstGeom prst="rect">
            <a:avLst/>
          </a:prstGeom>
          <a:noFill/>
        </p:spPr>
        <p:txBody>
          <a:bodyPr wrap="square" rtlCol="0">
            <a:spAutoFit/>
          </a:bodyPr>
          <a:lstStyle/>
          <a:p>
            <a:pPr algn="ctr"/>
            <a:r>
              <a:rPr lang="en-GB" sz="1600" b="0" i="0" dirty="0">
                <a:solidFill>
                  <a:srgbClr val="000000"/>
                </a:solidFill>
                <a:effectLst/>
                <a:latin typeface="Arial" panose="020B0604020202020204" pitchFamily="34" charset="0"/>
              </a:rPr>
              <a:t>There are some brilliant websites that have been created especially for children. As a group, discuss how you can make sure that you are using these websites safely. Is it ever okay to look at the internet without adult supervision? What are your top tips for keeping safe online?</a:t>
            </a:r>
            <a:endParaRPr lang="en-GB" sz="1400" dirty="0"/>
          </a:p>
        </p:txBody>
      </p:sp>
      <p:sp>
        <p:nvSpPr>
          <p:cNvPr id="13" name="TextBox 12">
            <a:extLst>
              <a:ext uri="{FF2B5EF4-FFF2-40B4-BE49-F238E27FC236}">
                <a16:creationId xmlns:a16="http://schemas.microsoft.com/office/drawing/2014/main" id="{6C40C9B0-16B1-3DF4-EDF7-63788570C65A}"/>
              </a:ext>
            </a:extLst>
          </p:cNvPr>
          <p:cNvSpPr txBox="1"/>
          <p:nvPr/>
        </p:nvSpPr>
        <p:spPr>
          <a:xfrm>
            <a:off x="647035" y="2284390"/>
            <a:ext cx="4225771" cy="1815882"/>
          </a:xfrm>
          <a:prstGeom prst="rect">
            <a:avLst/>
          </a:prstGeom>
          <a:noFill/>
        </p:spPr>
        <p:txBody>
          <a:bodyPr wrap="square" rtlCol="0">
            <a:spAutoFit/>
          </a:bodyPr>
          <a:lstStyle/>
          <a:p>
            <a:pPr algn="ctr"/>
            <a:r>
              <a:rPr lang="en-GB" sz="16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In your library, some books might be quite old. How old is too old? How reliable is this information? Are there occasions where it doesn’t matter how old the book is? Carry out an audit in your library, to see if you can find any books that are no longer reliable and discuss what you could do with these. </a:t>
            </a:r>
            <a:endParaRPr lang="en-GB"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Online Media 9" title="Read Aloud- Jack and the Beanstalk as told by the Giant | Fairy Tales from another point of view">
            <a:hlinkClick r:id="" action="ppaction://media"/>
            <a:extLst>
              <a:ext uri="{FF2B5EF4-FFF2-40B4-BE49-F238E27FC236}">
                <a16:creationId xmlns:a16="http://schemas.microsoft.com/office/drawing/2014/main" id="{84F2AAD7-CAED-ACE0-95D6-454CCCF44091}"/>
              </a:ext>
            </a:extLst>
          </p:cNvPr>
          <p:cNvPicPr>
            <a:picLocks noRot="1" noChangeAspect="1"/>
          </p:cNvPicPr>
          <p:nvPr>
            <a:videoFile r:link="rId1"/>
          </p:nvPr>
        </p:nvPicPr>
        <p:blipFill>
          <a:blip r:embed="rId4"/>
          <a:stretch>
            <a:fillRect/>
          </a:stretch>
        </p:blipFill>
        <p:spPr>
          <a:xfrm>
            <a:off x="4726565" y="4652427"/>
            <a:ext cx="2257986" cy="1275762"/>
          </a:xfrm>
          <a:prstGeom prst="rect">
            <a:avLst/>
          </a:prstGeom>
        </p:spPr>
      </p:pic>
    </p:spTree>
    <p:extLst>
      <p:ext uri="{BB962C8B-B14F-4D97-AF65-F5344CB8AC3E}">
        <p14:creationId xmlns:p14="http://schemas.microsoft.com/office/powerpoint/2010/main" val="2511245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0"/>
                </p:tgtEl>
              </p:cMediaNode>
            </p:video>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0"/>
                                        </p:tgtEl>
                                      </p:cBhvr>
                                    </p:cmd>
                                  </p:childTnLst>
                                </p:cTn>
                              </p:par>
                            </p:childTnLst>
                          </p:cTn>
                        </p:par>
                      </p:childTnLst>
                    </p:cTn>
                  </p:par>
                </p:childTnLst>
              </p:cTn>
              <p:nextCondLst>
                <p:cond evt="onClick" delay="0">
                  <p:tgtEl>
                    <p:spTgt spid="10"/>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081177-8E9A-5E17-4B0A-DEFB96D058C7}"/>
              </a:ext>
            </a:extLst>
          </p:cNvPr>
          <p:cNvSpPr>
            <a:spLocks noGrp="1"/>
          </p:cNvSpPr>
          <p:nvPr>
            <p:ph type="body" sz="quarter" idx="14"/>
          </p:nvPr>
        </p:nvSpPr>
        <p:spPr>
          <a:xfrm>
            <a:off x="528741" y="552686"/>
            <a:ext cx="7396059" cy="671704"/>
          </a:xfrm>
        </p:spPr>
        <p:txBody>
          <a:bodyPr/>
          <a:lstStyle/>
          <a:p>
            <a:r>
              <a:rPr lang="en-US" sz="3800" dirty="0">
                <a:latin typeface="Arial Black" panose="020B0A04020102020204" pitchFamily="34" charset="0"/>
              </a:rPr>
              <a:t>SECONDARY ACTIVITIES</a:t>
            </a:r>
          </a:p>
        </p:txBody>
      </p:sp>
      <p:sp>
        <p:nvSpPr>
          <p:cNvPr id="3" name="Text Placeholder 2">
            <a:extLst>
              <a:ext uri="{FF2B5EF4-FFF2-40B4-BE49-F238E27FC236}">
                <a16:creationId xmlns:a16="http://schemas.microsoft.com/office/drawing/2014/main" id="{067C3C7A-9E24-7E42-C532-1A2278F7FE0C}"/>
              </a:ext>
            </a:extLst>
          </p:cNvPr>
          <p:cNvSpPr>
            <a:spLocks noGrp="1"/>
          </p:cNvSpPr>
          <p:nvPr>
            <p:ph type="body" sz="quarter" idx="23"/>
          </p:nvPr>
        </p:nvSpPr>
        <p:spPr/>
        <p:txBody>
          <a:bodyPr>
            <a:normAutofit lnSpcReduction="10000"/>
          </a:bodyPr>
          <a:lstStyle/>
          <a:p>
            <a:r>
              <a:rPr lang="en-US" dirty="0">
                <a:latin typeface="Arial" panose="020B0604020202020204" pitchFamily="34" charset="0"/>
                <a:cs typeface="Arial" panose="020B0604020202020204" pitchFamily="34" charset="0"/>
              </a:rPr>
              <a:t>You do not need to complete every activity but if you have time, you can try to complete more than one.</a:t>
            </a:r>
          </a:p>
          <a:p>
            <a:endParaRPr lang="en-US" dirty="0"/>
          </a:p>
        </p:txBody>
      </p:sp>
      <p:sp>
        <p:nvSpPr>
          <p:cNvPr id="4" name="Rectangle 3">
            <a:extLst>
              <a:ext uri="{FF2B5EF4-FFF2-40B4-BE49-F238E27FC236}">
                <a16:creationId xmlns:a16="http://schemas.microsoft.com/office/drawing/2014/main" id="{9F38F617-4146-EBD9-CE84-D397B7AE4523}"/>
              </a:ext>
            </a:extLst>
          </p:cNvPr>
          <p:cNvSpPr/>
          <p:nvPr/>
        </p:nvSpPr>
        <p:spPr>
          <a:xfrm>
            <a:off x="528741" y="2137472"/>
            <a:ext cx="4195659" cy="2151499"/>
          </a:xfrm>
          <a:prstGeom prst="rect">
            <a:avLst/>
          </a:prstGeom>
          <a:solidFill>
            <a:srgbClr val="DDF3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4D4B0183-7BE6-01B6-1CB7-0D8BCD7ED86F}"/>
              </a:ext>
            </a:extLst>
          </p:cNvPr>
          <p:cNvSpPr/>
          <p:nvPr/>
        </p:nvSpPr>
        <p:spPr>
          <a:xfrm>
            <a:off x="528741" y="4434357"/>
            <a:ext cx="6119709" cy="2151499"/>
          </a:xfrm>
          <a:prstGeom prst="rect">
            <a:avLst/>
          </a:prstGeom>
          <a:solidFill>
            <a:srgbClr val="FF6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5E69AD-B53A-4245-45E5-1A7C66D32BF8}"/>
              </a:ext>
            </a:extLst>
          </p:cNvPr>
          <p:cNvSpPr/>
          <p:nvPr/>
        </p:nvSpPr>
        <p:spPr>
          <a:xfrm>
            <a:off x="4724400" y="2137472"/>
            <a:ext cx="7198061" cy="2151499"/>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453DF1E-E994-52AB-ED1A-43AB172A9242}"/>
              </a:ext>
            </a:extLst>
          </p:cNvPr>
          <p:cNvSpPr/>
          <p:nvPr/>
        </p:nvSpPr>
        <p:spPr>
          <a:xfrm>
            <a:off x="6648450" y="4434357"/>
            <a:ext cx="5284563" cy="2151499"/>
          </a:xfrm>
          <a:prstGeom prst="rect">
            <a:avLst/>
          </a:prstGeom>
          <a:solidFill>
            <a:srgbClr val="003B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8DCF693-5CCB-63D9-FE72-88CA642F1CA1}"/>
              </a:ext>
            </a:extLst>
          </p:cNvPr>
          <p:cNvSpPr txBox="1"/>
          <p:nvPr/>
        </p:nvSpPr>
        <p:spPr>
          <a:xfrm>
            <a:off x="705322" y="2190375"/>
            <a:ext cx="3712999" cy="1815882"/>
          </a:xfrm>
          <a:prstGeom prst="rect">
            <a:avLst/>
          </a:prstGeom>
          <a:noFill/>
        </p:spPr>
        <p:txBody>
          <a:bodyPr wrap="square" rtlCol="0">
            <a:spAutoFit/>
          </a:bodyPr>
          <a:lstStyle/>
          <a:p>
            <a:pPr algn="ctr"/>
            <a:r>
              <a:rPr lang="en-GB" sz="1600" b="0" i="0" dirty="0">
                <a:solidFill>
                  <a:srgbClr val="000000"/>
                </a:solidFill>
                <a:effectLst/>
                <a:latin typeface="Arial" panose="020B0604020202020204" pitchFamily="34" charset="0"/>
              </a:rPr>
              <a:t>Sometimes the information we see posted online is false. Watch this short video about Fake News from BBC Bitesize </a:t>
            </a:r>
            <a:r>
              <a:rPr lang="en-GB" sz="1600" b="1" i="0" dirty="0">
                <a:effectLst/>
                <a:latin typeface="Arial" panose="020B0604020202020204" pitchFamily="34" charset="0"/>
                <a:hlinkClick r:id="rId2">
                  <a:extLst>
                    <a:ext uri="{A12FA001-AC4F-418D-AE19-62706E023703}">
                      <ahyp:hlinkClr xmlns:ahyp="http://schemas.microsoft.com/office/drawing/2018/hyperlinkcolor" val="tx"/>
                    </a:ext>
                  </a:extLst>
                </a:hlinkClick>
              </a:rPr>
              <a:t>here</a:t>
            </a:r>
            <a:r>
              <a:rPr lang="en-GB" sz="1600" b="0" i="0" dirty="0">
                <a:solidFill>
                  <a:srgbClr val="000000"/>
                </a:solidFill>
                <a:effectLst/>
                <a:latin typeface="Arial" panose="020B0604020202020204" pitchFamily="34" charset="0"/>
              </a:rPr>
              <a:t>. Take notes on how to spot Fake News and create guidance to help others in your school spot ‘fake news’ or misinformation. </a:t>
            </a:r>
            <a:endParaRPr lang="en-GB" sz="1600" dirty="0"/>
          </a:p>
        </p:txBody>
      </p:sp>
      <p:sp>
        <p:nvSpPr>
          <p:cNvPr id="9" name="TextBox 8">
            <a:extLst>
              <a:ext uri="{FF2B5EF4-FFF2-40B4-BE49-F238E27FC236}">
                <a16:creationId xmlns:a16="http://schemas.microsoft.com/office/drawing/2014/main" id="{19DABE4C-A04F-5B8C-9171-D4E4C4FE47EB}"/>
              </a:ext>
            </a:extLst>
          </p:cNvPr>
          <p:cNvSpPr txBox="1"/>
          <p:nvPr/>
        </p:nvSpPr>
        <p:spPr>
          <a:xfrm>
            <a:off x="902021" y="4602163"/>
            <a:ext cx="5373147" cy="1323439"/>
          </a:xfrm>
          <a:prstGeom prst="rect">
            <a:avLst/>
          </a:prstGeom>
          <a:noFill/>
        </p:spPr>
        <p:txBody>
          <a:bodyPr wrap="square" rtlCol="0">
            <a:spAutoFit/>
          </a:bodyPr>
          <a:lstStyle/>
          <a:p>
            <a:pPr algn="ctr"/>
            <a:r>
              <a:rPr lang="en-GB" sz="1600" b="0" i="0" dirty="0">
                <a:solidFill>
                  <a:srgbClr val="000000"/>
                </a:solidFill>
                <a:effectLst/>
                <a:latin typeface="Arial" panose="020B0604020202020204" pitchFamily="34" charset="0"/>
              </a:rPr>
              <a:t>Where do you get your information? Do you have access to newspapers or online news at school?  Make a list of all the different sources you use and give each a score 0-10 for the quality of information you get (e.g. unbiased, truthful, easy to understand). </a:t>
            </a:r>
            <a:endParaRPr lang="en-GB" sz="1400" dirty="0"/>
          </a:p>
        </p:txBody>
      </p:sp>
      <p:sp>
        <p:nvSpPr>
          <p:cNvPr id="11" name="TextBox 10">
            <a:extLst>
              <a:ext uri="{FF2B5EF4-FFF2-40B4-BE49-F238E27FC236}">
                <a16:creationId xmlns:a16="http://schemas.microsoft.com/office/drawing/2014/main" id="{2DEDB733-D59A-AE81-C34F-D4AF580961B0}"/>
              </a:ext>
            </a:extLst>
          </p:cNvPr>
          <p:cNvSpPr txBox="1"/>
          <p:nvPr/>
        </p:nvSpPr>
        <p:spPr>
          <a:xfrm>
            <a:off x="5059590" y="2263813"/>
            <a:ext cx="6427087" cy="1815882"/>
          </a:xfrm>
          <a:prstGeom prst="rect">
            <a:avLst/>
          </a:prstGeom>
          <a:noFill/>
        </p:spPr>
        <p:txBody>
          <a:bodyPr wrap="square" rtlCol="0">
            <a:spAutoFit/>
          </a:bodyPr>
          <a:lstStyle/>
          <a:p>
            <a:pPr algn="ctr"/>
            <a:r>
              <a:rPr lang="en-GB" sz="1600" b="0" i="0" dirty="0">
                <a:solidFill>
                  <a:schemeClr val="bg1"/>
                </a:solidFill>
                <a:effectLst/>
                <a:latin typeface="Arial" panose="020B0604020202020204" pitchFamily="34" charset="0"/>
              </a:rPr>
              <a:t>You probably have a good stock of non-fiction books in your school library to support you to access your right to reliable information. However, some of these books may be quite old. How old is too old? How reliable is this information? Are there occasions where it doesn’t matter how old the book is? Carry out an audit in your library, to see if you can find any books that are no longer reliable and discuss what you could do with these.  </a:t>
            </a:r>
            <a:endParaRPr lang="en-GB" sz="1200" dirty="0">
              <a:solidFill>
                <a:schemeClr val="bg1"/>
              </a:solidFill>
            </a:endParaRPr>
          </a:p>
        </p:txBody>
      </p:sp>
      <p:sp>
        <p:nvSpPr>
          <p:cNvPr id="12" name="TextBox 11">
            <a:extLst>
              <a:ext uri="{FF2B5EF4-FFF2-40B4-BE49-F238E27FC236}">
                <a16:creationId xmlns:a16="http://schemas.microsoft.com/office/drawing/2014/main" id="{CFEC6972-21CF-9B64-FF44-09536D49B4D4}"/>
              </a:ext>
            </a:extLst>
          </p:cNvPr>
          <p:cNvSpPr txBox="1"/>
          <p:nvPr/>
        </p:nvSpPr>
        <p:spPr>
          <a:xfrm>
            <a:off x="6923468" y="4603751"/>
            <a:ext cx="4781265" cy="923330"/>
          </a:xfrm>
          <a:prstGeom prst="rect">
            <a:avLst/>
          </a:prstGeom>
          <a:noFill/>
        </p:spPr>
        <p:txBody>
          <a:bodyPr wrap="square" rtlCol="0">
            <a:spAutoFit/>
          </a:bodyPr>
          <a:lstStyle/>
          <a:p>
            <a:pPr algn="ctr"/>
            <a:r>
              <a:rPr lang="en-GB" sz="1800" b="0" i="0" dirty="0">
                <a:solidFill>
                  <a:schemeClr val="bg1"/>
                </a:solidFill>
                <a:effectLst/>
                <a:latin typeface="Arial" panose="020B0604020202020204" pitchFamily="34" charset="0"/>
              </a:rPr>
              <a:t>After thinking about how to spot fake news, try this </a:t>
            </a:r>
            <a:r>
              <a:rPr lang="en-GB" sz="1800" b="1" i="0" dirty="0">
                <a:solidFill>
                  <a:schemeClr val="bg1"/>
                </a:solidFill>
                <a:effectLst/>
                <a:latin typeface="Arial" panose="020B0604020202020204" pitchFamily="34" charset="0"/>
                <a:hlinkClick r:id="rId3">
                  <a:extLst>
                    <a:ext uri="{A12FA001-AC4F-418D-AE19-62706E023703}">
                      <ahyp:hlinkClr xmlns:ahyp="http://schemas.microsoft.com/office/drawing/2018/hyperlinkcolor" val="tx"/>
                    </a:ext>
                  </a:extLst>
                </a:hlinkClick>
              </a:rPr>
              <a:t>fun BBC quiz </a:t>
            </a:r>
            <a:r>
              <a:rPr lang="en-GB" sz="1800" b="0" i="0" dirty="0">
                <a:solidFill>
                  <a:schemeClr val="bg1"/>
                </a:solidFill>
                <a:effectLst/>
                <a:latin typeface="Arial" panose="020B0604020202020204" pitchFamily="34" charset="0"/>
              </a:rPr>
              <a:t>to see if you can spot the fake news headlines.</a:t>
            </a:r>
            <a:endParaRPr lang="en-GB" sz="1600" dirty="0">
              <a:solidFill>
                <a:schemeClr val="bg1"/>
              </a:solidFill>
            </a:endParaRPr>
          </a:p>
        </p:txBody>
      </p:sp>
    </p:spTree>
    <p:extLst>
      <p:ext uri="{BB962C8B-B14F-4D97-AF65-F5344CB8AC3E}">
        <p14:creationId xmlns:p14="http://schemas.microsoft.com/office/powerpoint/2010/main" val="2857979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1605</Words>
  <Application>Microsoft Office PowerPoint</Application>
  <PresentationFormat>Widescreen</PresentationFormat>
  <Paragraphs>69</Paragraphs>
  <Slides>12</Slides>
  <Notes>0</Notes>
  <HiddenSlides>0</HiddenSlides>
  <MMClips>3</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Aptos</vt:lpstr>
      <vt:lpstr>Aptos Display</vt:lpstr>
      <vt:lpstr>Arial</vt:lpstr>
      <vt:lpstr>Arial Black</vt:lpstr>
      <vt:lpstr>Calibri</vt:lpstr>
      <vt:lpstr>Symbol</vt:lpstr>
      <vt:lpstr>Univers LT Pro 45 Light</vt:lpstr>
      <vt:lpstr>Univers LT Pro 85 XBlack</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Stinson</dc:creator>
  <cp:lastModifiedBy>Matthew Stinson</cp:lastModifiedBy>
  <cp:revision>1</cp:revision>
  <dcterms:created xsi:type="dcterms:W3CDTF">2024-05-20T06:37:41Z</dcterms:created>
  <dcterms:modified xsi:type="dcterms:W3CDTF">2024-05-20T06:38:24Z</dcterms:modified>
</cp:coreProperties>
</file>