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4" r:id="rId2"/>
    <p:sldId id="404" r:id="rId3"/>
    <p:sldId id="32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3F69-7ACA-387E-7481-A5A9DEEC0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D8E2D-AAB9-6F11-4BA4-080589311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5B53C-05DF-4531-2394-93D2EDCE8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881AA-3870-C6FE-EADF-A3A4C50EC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A4DB-57DC-74C1-3943-F3A1DD3EE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20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0E3EB-CE65-0F11-B395-FF3973EE5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58604F-E68C-9FB7-C0FE-A7815EE41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F9425-F310-BB9B-2EBD-E112F666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02642-E2F1-6676-C903-5BF7D347D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2E7C3-8ACC-2972-6DE3-9B1AD255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5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30331-0C0F-FEC2-1726-B1B8B1C00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719F5-E8DE-0F6A-378B-D2A4AF16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B0049-A0D4-7DB5-D738-1F226C0E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8C1A8-6288-8B9A-E2B9-4186836A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EEB8C-331E-7592-13BE-8E8E41EED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13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2FD36-18D6-679C-00CC-84378DB3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F75A1-59A8-4820-37B1-72FBA2B65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C986D-B003-FF20-4332-AFA7B1C7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8764B-381E-4721-319A-EA9474E2A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53B20-85D0-6591-DEC6-CF7AB1B46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6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97D06-5F7C-2082-F4FE-40EB8230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99B99-55D3-CB5C-E9A7-2E9A2FB05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52A33-9E62-B6FB-F81E-5D47CADA0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B4EFE-7513-2BAE-2A7C-E169B8ACB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B6AA9-B971-7F04-EABC-C6B2D84F6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45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83268-A8E8-E78F-CF1B-8896CA07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134ED-B99E-3180-AE58-445F1D5A8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E8EA7-CB6E-F1BA-99DA-C3F070CC3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E6686E-D4A0-9AB3-09B5-719A98307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64E4E-FD14-4472-F135-9FF3C5CC4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DD2C3-7278-C0D5-B15C-B88CA6D6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7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ADCF-5937-29BA-8371-5836048B9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555B9-CE35-9A2B-2C4B-E8EB5DE4C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EF191-FE2B-3600-88C3-2FB2267EB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1BF2A-E609-9E0A-2AF2-FC63E3012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3AD081-F3E8-C39D-3078-1DD307A5DA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347CD0-FB5B-BF39-93E1-DE060A97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0EABBF-A10D-0667-F954-0BCBD017E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759F59-A5D4-D733-0196-4DB46DBB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29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44EA-2B33-1E99-2BCA-4EDCD8344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774A2E-3AA9-0B90-3FE4-3D075F31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7017F0-E3B3-2ECC-DC3C-E2C89D06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3B4D22-FDCC-8456-83ED-FC9CFE430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15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4039E-D51C-B001-9953-18DCA9C14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4B01AA-2533-CFC0-A166-4B5EF81E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607EB-349F-1563-3D0C-07039E77F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17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F7DD7-2D14-B9E2-6EBB-7893BED2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2AB8-A704-7EBD-58F8-DB6F09A8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A8871-37E2-4888-F868-431CE5346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3FDE6-E9BB-A591-CCD1-A604ED98F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1C4A7-1BCC-0A57-835A-019C596D1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0F0B4-DC96-3557-8983-8DED57CF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24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E07B9-A1CB-10CE-A378-CF457A024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DB07BF-67EC-D43B-71B6-0BD38318E5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88BB37-6E3A-1E91-E965-F2DB4DFB4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03C8E-1D13-D9E0-35A2-F850C539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5B5C4-89DD-DB42-BEF8-C8C54560C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5C94C-28AA-0618-FAE6-A3B9FA7B7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05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8094FC-AAFB-0B48-BE9C-6ED6771C9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B5583-8469-E19F-B6F9-F9ACE5E80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5CB5-4393-2FD0-9B04-87950399C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A23149-218C-4087-9465-CF6CD206F987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1781A-857E-24DF-1A34-D35175435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9CC0E-B7BE-0B76-B29E-F801A119A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896C6E-0E97-4FA5-B3D6-73B39863C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9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8u13pvgC0I&amp;list=PLVEWa7uIDT769WGUTc_-lOca4dJRlPatZ&amp;index=4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_2QCv28IY84" TargetMode="External"/><Relationship Id="rId4" Type="http://schemas.openxmlformats.org/officeDocument/2006/relationships/hyperlink" Target="https://themarches.startprofile.com/page/occupation?SOC=331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hKbUVSADsU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_2QCv28IY84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C7F6C4CC-C0B9-BC18-E393-7F66470E0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23" y="51089"/>
            <a:ext cx="6638767" cy="6638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642605" y="168144"/>
            <a:ext cx="8906790" cy="1045633"/>
            <a:chOff x="1642604" y="55814"/>
            <a:chExt cx="8906790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8906790" cy="1045633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5400" dirty="0">
                  <a:solidFill>
                    <a:sysClr val="windowText" lastClr="000000"/>
                  </a:solidFill>
                  <a:ea typeface="Calibri"/>
                  <a:cs typeface="Calibri"/>
                </a:rPr>
                <a:t>Careers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743024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5187" y="208876"/>
              <a:ext cx="743024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0666E31-B903-7F66-7B2D-AA38F390604A}"/>
              </a:ext>
            </a:extLst>
          </p:cNvPr>
          <p:cNvSpPr/>
          <p:nvPr/>
        </p:nvSpPr>
        <p:spPr>
          <a:xfrm>
            <a:off x="590747" y="1349570"/>
            <a:ext cx="4192778" cy="42703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/>
              <a:t>Job of the Week</a:t>
            </a:r>
          </a:p>
          <a:p>
            <a:pPr algn="ctr"/>
            <a:r>
              <a:rPr lang="en-GB" b="1" u="sng" dirty="0">
                <a:hlinkClick r:id="rId3"/>
              </a:rPr>
              <a:t>Prison Officer</a:t>
            </a:r>
            <a:endParaRPr lang="en-GB" b="1" u="sng" dirty="0"/>
          </a:p>
          <a:p>
            <a:pPr algn="ctr"/>
            <a:r>
              <a:rPr lang="en-GB" dirty="0"/>
              <a:t>Prison service officers direct, co-ordinate and participate in guarding inmates and maintaining discipline in prisons and other detention centres.</a:t>
            </a:r>
            <a:br>
              <a:rPr lang="en-GB" b="1" u="sng" dirty="0"/>
            </a:br>
            <a:r>
              <a:rPr lang="en-GB" b="1" u="sng" dirty="0"/>
              <a:t>Labour Market Information (LMI)</a:t>
            </a:r>
          </a:p>
          <a:p>
            <a:pPr algn="ctr"/>
            <a:r>
              <a:rPr lang="en-GB" sz="1600" dirty="0"/>
              <a:t>Check out this link to see more information on becoming a prison officer</a:t>
            </a:r>
          </a:p>
          <a:p>
            <a:pPr algn="ctr"/>
            <a:r>
              <a:rPr lang="en-GB" dirty="0">
                <a:hlinkClick r:id="rId4"/>
              </a:rPr>
              <a:t>Start (startprofile.com)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9C7E9B6-CCF4-6C88-4CD2-26518BAFB000}"/>
              </a:ext>
            </a:extLst>
          </p:cNvPr>
          <p:cNvSpPr/>
          <p:nvPr/>
        </p:nvSpPr>
        <p:spPr>
          <a:xfrm>
            <a:off x="7527355" y="1330832"/>
            <a:ext cx="4192778" cy="42703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/>
              <a:t>Guess my Job??</a:t>
            </a:r>
          </a:p>
          <a:p>
            <a:pPr algn="ctr"/>
            <a:endParaRPr lang="en-GB" b="1" u="sng" dirty="0"/>
          </a:p>
          <a:p>
            <a:pPr algn="ctr"/>
            <a:r>
              <a:rPr lang="en-GB" dirty="0"/>
              <a:t>Watch the video on the following slides and use their clues to try and work out what their job is..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sz="1400" dirty="0">
                <a:hlinkClick r:id="rId5"/>
              </a:rPr>
              <a:t>Guess My Job - Episode #29 (youtube.com)</a:t>
            </a:r>
            <a:r>
              <a:rPr lang="en-GB" sz="1400" dirty="0"/>
              <a:t> – YouTube link if slide does not work. 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FF5440-1419-3534-93F0-789B1AC0F9BB}"/>
              </a:ext>
            </a:extLst>
          </p:cNvPr>
          <p:cNvSpPr/>
          <p:nvPr/>
        </p:nvSpPr>
        <p:spPr>
          <a:xfrm>
            <a:off x="590747" y="5762510"/>
            <a:ext cx="11010506" cy="9273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i="1" dirty="0"/>
              <a:t>Key Term: Employer </a:t>
            </a:r>
            <a:r>
              <a:rPr lang="en-GB" sz="1600" i="1" dirty="0"/>
              <a:t>- a person or business that employs one or more people, especially for wages or salary.</a:t>
            </a:r>
          </a:p>
        </p:txBody>
      </p:sp>
    </p:spTree>
    <p:extLst>
      <p:ext uri="{BB962C8B-B14F-4D97-AF65-F5344CB8AC3E}">
        <p14:creationId xmlns:p14="http://schemas.microsoft.com/office/powerpoint/2010/main" val="12010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Guess My Job - Student Intro">
            <a:hlinkClick r:id="" action="ppaction://media"/>
            <a:extLst>
              <a:ext uri="{FF2B5EF4-FFF2-40B4-BE49-F238E27FC236}">
                <a16:creationId xmlns:a16="http://schemas.microsoft.com/office/drawing/2014/main" id="{B1939CC0-C50E-1240-9F8B-15D70181206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8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 Media 2" descr="Guess My Job - Episode #29">
            <a:hlinkClick r:id="" action="ppaction://media"/>
            <a:extLst>
              <a:ext uri="{FF2B5EF4-FFF2-40B4-BE49-F238E27FC236}">
                <a16:creationId xmlns:a16="http://schemas.microsoft.com/office/drawing/2014/main" id="{611AE31E-4382-00A2-112A-A03FA34AE51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73" y="0"/>
            <a:ext cx="12165027" cy="687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98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14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Stinson</dc:creator>
  <cp:lastModifiedBy>Matthew Stinson</cp:lastModifiedBy>
  <cp:revision>1</cp:revision>
  <dcterms:created xsi:type="dcterms:W3CDTF">2024-05-23T06:51:37Z</dcterms:created>
  <dcterms:modified xsi:type="dcterms:W3CDTF">2024-05-23T06:52:06Z</dcterms:modified>
</cp:coreProperties>
</file>