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8" r:id="rId2"/>
    <p:sldId id="39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A1096-3F9A-93CC-CCEE-BE1F62595C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D3452-2FD1-A213-3112-A23ACDA5F5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BA1DBA-AE40-A33B-7C8D-0EA1A4090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E72B-BC35-4E67-933E-9844CEA0127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B04D9-B092-092E-BC2D-ADAD127E3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CCFC71-E3CF-3667-5B2E-9CF7C4BBD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8292-C08F-463F-9689-8174B46AF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67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4F701-8578-541F-BA1B-AB4FA0F0D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F214EA-118D-2E50-F3CA-E9C02B452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4D6E5-C2E2-F741-0FB8-F07F161C1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E72B-BC35-4E67-933E-9844CEA0127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2D5739-2B77-352D-985F-965694DBD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6D630-3847-A329-7211-420E0F3FC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8292-C08F-463F-9689-8174B46AF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597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C7984F-76E4-5CB8-A6E9-444A9B01A5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8EC677-18B7-9DE8-0F2C-E16285B879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3407A-5B23-E4D0-BFB9-103250AF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E72B-BC35-4E67-933E-9844CEA0127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D5E2E-F68E-83AC-E088-0B7E9C9F9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2A621-5A48-42DC-7E12-8BA08F073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8292-C08F-463F-9689-8174B46AF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226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9F236-604C-618A-FB64-4F362A690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67B4E-4168-7B47-F9ED-BA5D59FEF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D05DC-5A8D-E16C-52BE-F1C0E639D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E72B-BC35-4E67-933E-9844CEA0127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5E6EF-930F-29A8-F9B9-C73B47FD2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7E49B-A28A-76E1-32FD-110F830D2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8292-C08F-463F-9689-8174B46AF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674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67EC2-28A1-15B2-5C21-B0E78BB89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D66D60-7BD7-CBAC-E760-E2D633730F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62740-34CE-38E2-DE82-569217EFC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E72B-BC35-4E67-933E-9844CEA0127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F315EC-8AF3-2A7E-2669-C70EBE084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B32D4-0593-51D1-6D95-2D2B04136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8292-C08F-463F-9689-8174B46AF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47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D3D94-636F-8A97-17D3-F441D21C3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16B52-1B98-038A-0006-20CB2FFDF2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D445FF-AAD9-0AE0-49A0-F9813EAF1C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D82A1A-9C94-F8E8-8AB6-09ED737F6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E72B-BC35-4E67-933E-9844CEA0127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5D7B74-C13F-42A6-B8AF-F1247CE35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5C3943-1D7C-BB06-EE81-7280AB63F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8292-C08F-463F-9689-8174B46AF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04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9234A-8D6D-6DC1-776B-9F9E4B727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FE07B-E535-9B8C-E2C8-CD75114C2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E61473-56B1-1627-D762-4594B3C7CC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29F240-EE0B-B38B-F294-84C3E9C66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6AFED9-FE82-0A8C-C952-6B19B433E5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060AF9-71B3-6DE5-E387-A47AE78F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E72B-BC35-4E67-933E-9844CEA0127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B649F0-E0BE-67A0-8FD4-2FB0194E0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B003BB-2807-E77E-83D1-F52D7F535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8292-C08F-463F-9689-8174B46AF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94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C1971-6986-63EA-0749-260D5996E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4482EE-2678-B07C-004F-A95A1CF24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E72B-BC35-4E67-933E-9844CEA0127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3F5CE1-8B28-0D83-6513-682A3BEEB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4B1C2A-5A76-7F3F-E256-2FB4632C4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8292-C08F-463F-9689-8174B46AF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906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17441C-45A5-1E9F-1BA2-5062DCD33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E72B-BC35-4E67-933E-9844CEA0127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0CA891-5A58-6E09-53DD-089826F1F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084C2-8C69-BDA2-2499-A3185C6CE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8292-C08F-463F-9689-8174B46AF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542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84E15-B298-CF1F-4CC8-0404162BD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B4C4B-D53B-2124-9E8B-CFEB2E7E1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ECD84E-134D-886F-D901-508BCC30A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2FA36E-D05D-CC8B-6126-F98D28188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E72B-BC35-4E67-933E-9844CEA0127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D288CD-F0F4-ECC6-F2CD-9AE243D32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C26BDC-1907-9EAD-FBF2-16226DBF1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8292-C08F-463F-9689-8174B46AF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968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FDAC7-6694-02F0-0EBC-0469E27C0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504279-820F-D0CF-1C23-AA48B1918E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D83348-B87A-E858-7CD4-AB17BC4C1A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B91313-5A95-A8AF-1D67-7B0FDC1EA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E72B-BC35-4E67-933E-9844CEA0127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984252-3D07-05E6-B275-AE93ACDBA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D23F0-BABE-7D89-9DF8-0C6C46E1A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8292-C08F-463F-9689-8174B46AF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77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D134CD-E376-1C55-B350-DE5A1A9D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9A1477-B5B9-C946-0A51-651015E51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A81CC1-C3AC-0142-DB47-55A3A268A6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5FE72B-BC35-4E67-933E-9844CEA01278}" type="datetimeFigureOut">
              <a:rPr lang="en-GB" smtClean="0"/>
              <a:t>21/05/2024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04E88-7E7E-3727-5540-BC6D604446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D30E-86B6-5735-A366-FD05C8A27C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B88292-C08F-463F-9689-8174B46AFF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62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formtimeideas.com/numeracy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s://outcomesfirstgroup.sharepoint.com/:f:/r/sites/ShifnalSchool-YPAdmin/Shared%20Documents/General/SMSC%202024/Numeracy%20Day?csf=1&amp;web=1&amp;e=RSrxe8" TargetMode="External"/><Relationship Id="rId2" Type="http://schemas.openxmlformats.org/officeDocument/2006/relationships/hyperlink" Target="https://www.un.org/en/observances/cultural-diversity-day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s://www.youtube.com/watch?v=8vLYAd55xHg" TargetMode="External"/><Relationship Id="rId5" Type="http://schemas.openxmlformats.org/officeDocument/2006/relationships/hyperlink" Target="https://www.nationalnumeracy.org.uk/numeracyday/children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s://outcomesfirstgroup.sharepoint.com/:f:/r/sites/ShifnalSchool-YPAdmin/Shared%20Documents/General/SMSC%202024/Cultural%20Diversity%20Day?csf=1&amp;web=1&amp;e=t0SoHV" TargetMode="External"/><Relationship Id="rId9" Type="http://schemas.openxmlformats.org/officeDocument/2006/relationships/hyperlink" Target="https://nationaltoday.com/national-vegetarian-week/#:~:text=National%20Vegetarian%20Week%20occurs%20on,buds%20are%20tingling%20in%20anticipation.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FFF44-729B-F8CB-2C4A-7C93CB4A4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25025257-C976-DB45-41EA-A071EBADF051}"/>
              </a:ext>
            </a:extLst>
          </p:cNvPr>
          <p:cNvGrpSpPr/>
          <p:nvPr/>
        </p:nvGrpSpPr>
        <p:grpSpPr>
          <a:xfrm>
            <a:off x="151261" y="2851528"/>
            <a:ext cx="11900361" cy="1970918"/>
            <a:chOff x="1642604" y="55814"/>
            <a:chExt cx="9634262" cy="1045633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36ECA32A-5D3A-B275-A92D-BB8080B59438}"/>
                </a:ext>
              </a:extLst>
            </p:cNvPr>
            <p:cNvSpPr/>
            <p:nvPr/>
          </p:nvSpPr>
          <p:spPr>
            <a:xfrm>
              <a:off x="1642604" y="55814"/>
              <a:ext cx="9634262" cy="1045633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GB" sz="7200" dirty="0">
                  <a:solidFill>
                    <a:sysClr val="windowText" lastClr="000000"/>
                  </a:solidFill>
                </a:rPr>
                <a:t>Tuesday</a:t>
              </a:r>
            </a:p>
          </p:txBody>
        </p:sp>
        <p:pic>
          <p:nvPicPr>
            <p:cNvPr id="21" name="Picture 2">
              <a:extLst>
                <a:ext uri="{FF2B5EF4-FFF2-40B4-BE49-F238E27FC236}">
                  <a16:creationId xmlns:a16="http://schemas.microsoft.com/office/drawing/2014/main" id="{7B326D7A-D74D-2832-A868-5C036A165E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3789" y="183649"/>
              <a:ext cx="988436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>
              <a:extLst>
                <a:ext uri="{FF2B5EF4-FFF2-40B4-BE49-F238E27FC236}">
                  <a16:creationId xmlns:a16="http://schemas.microsoft.com/office/drawing/2014/main" id="{6DC19EEE-C832-EF9A-2504-F5FEADF690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90395" y="203101"/>
              <a:ext cx="957998" cy="7430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15236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FFF44-729B-F8CB-2C4A-7C93CB4A4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2359F19-F4E0-FCFD-ABA1-06293C226DE3}"/>
              </a:ext>
            </a:extLst>
          </p:cNvPr>
          <p:cNvSpPr/>
          <p:nvPr/>
        </p:nvSpPr>
        <p:spPr>
          <a:xfrm>
            <a:off x="109785" y="174752"/>
            <a:ext cx="12071010" cy="654389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GB" sz="3200" b="1" u="sng" dirty="0"/>
              <a:t>Spiritual, Moral, Social and Cultural Development (SMSC)</a:t>
            </a:r>
          </a:p>
          <a:p>
            <a:pPr algn="ctr"/>
            <a:r>
              <a:rPr lang="en-GB" sz="3200" b="1" u="sng" dirty="0"/>
              <a:t>Awareness Days this week…</a:t>
            </a:r>
            <a:br>
              <a:rPr lang="en-GB" sz="3200" b="1" u="sng" dirty="0"/>
            </a:br>
            <a:r>
              <a:rPr lang="en-GB" sz="2400" i="1" dirty="0"/>
              <a:t>Click on the images or links for more information or activities.</a:t>
            </a:r>
            <a:br>
              <a:rPr lang="en-GB" b="1" u="sng" dirty="0"/>
            </a:br>
            <a:endParaRPr lang="en-GB" sz="2400" dirty="0">
              <a:latin typeface="Calibri"/>
              <a:ea typeface="Calibri"/>
              <a:cs typeface="Helvetica"/>
            </a:endParaRPr>
          </a:p>
        </p:txBody>
      </p:sp>
      <p:pic>
        <p:nvPicPr>
          <p:cNvPr id="2052" name="Picture 4" descr="World Day for Cultural Diversity and Dialogue | Publishing Scotland">
            <a:hlinkClick r:id="rId2"/>
            <a:extLst>
              <a:ext uri="{FF2B5EF4-FFF2-40B4-BE49-F238E27FC236}">
                <a16:creationId xmlns:a16="http://schemas.microsoft.com/office/drawing/2014/main" id="{A8B33CBA-F0AC-ADA4-2C30-26A7150424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39" y="2137169"/>
            <a:ext cx="3571670" cy="2143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4A0EF23-1662-03C0-FF25-0737EA569E2E}"/>
              </a:ext>
            </a:extLst>
          </p:cNvPr>
          <p:cNvSpPr txBox="1"/>
          <p:nvPr/>
        </p:nvSpPr>
        <p:spPr>
          <a:xfrm>
            <a:off x="1634247" y="4270602"/>
            <a:ext cx="1206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4"/>
              </a:rPr>
              <a:t>Activities</a:t>
            </a:r>
            <a:endParaRPr lang="en-GB" dirty="0"/>
          </a:p>
        </p:txBody>
      </p:sp>
      <p:pic>
        <p:nvPicPr>
          <p:cNvPr id="4" name="Picture 3">
            <a:hlinkClick r:id="rId5"/>
            <a:extLst>
              <a:ext uri="{FF2B5EF4-FFF2-40B4-BE49-F238E27FC236}">
                <a16:creationId xmlns:a16="http://schemas.microsoft.com/office/drawing/2014/main" id="{FB8C39EB-E697-A071-0E36-0CB87E1E8E0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52593" y="2453712"/>
            <a:ext cx="3227021" cy="13153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281A88D-7A38-E200-2E51-7CE9BA66A716}"/>
              </a:ext>
            </a:extLst>
          </p:cNvPr>
          <p:cNvSpPr txBox="1"/>
          <p:nvPr/>
        </p:nvSpPr>
        <p:spPr>
          <a:xfrm>
            <a:off x="8142051" y="3910519"/>
            <a:ext cx="3135419" cy="369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7"/>
              </a:rPr>
              <a:t>Activities - Primary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5398AF-5AC6-BCEF-7EC9-7989A4CBAE96}"/>
              </a:ext>
            </a:extLst>
          </p:cNvPr>
          <p:cNvSpPr txBox="1"/>
          <p:nvPr/>
        </p:nvSpPr>
        <p:spPr>
          <a:xfrm>
            <a:off x="8142051" y="4308996"/>
            <a:ext cx="3570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8"/>
              </a:rPr>
              <a:t>Test your Numeracy - Secondary</a:t>
            </a:r>
            <a:endParaRPr lang="en-GB" dirty="0"/>
          </a:p>
        </p:txBody>
      </p:sp>
      <p:pic>
        <p:nvPicPr>
          <p:cNvPr id="2056" name="Picture 8" descr="National Vegetarian Week - Awareness Days Events Calendar 2024">
            <a:hlinkClick r:id="rId9"/>
            <a:extLst>
              <a:ext uri="{FF2B5EF4-FFF2-40B4-BE49-F238E27FC236}">
                <a16:creationId xmlns:a16="http://schemas.microsoft.com/office/drawing/2014/main" id="{BB0F6276-838B-A143-0A73-06C5A8BACE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057" y="4202349"/>
            <a:ext cx="3017345" cy="1957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0D671C7-313E-93E9-01F0-763097486A4A}"/>
              </a:ext>
            </a:extLst>
          </p:cNvPr>
          <p:cNvSpPr txBox="1"/>
          <p:nvPr/>
        </p:nvSpPr>
        <p:spPr>
          <a:xfrm>
            <a:off x="4617046" y="6234812"/>
            <a:ext cx="3433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11"/>
              </a:rPr>
              <a:t>Benefits of being Vegetarian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1808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Stinson</dc:creator>
  <cp:lastModifiedBy>Matthew Stinson</cp:lastModifiedBy>
  <cp:revision>1</cp:revision>
  <dcterms:created xsi:type="dcterms:W3CDTF">2024-05-21T06:49:57Z</dcterms:created>
  <dcterms:modified xsi:type="dcterms:W3CDTF">2024-05-21T06:51:50Z</dcterms:modified>
</cp:coreProperties>
</file>