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411" r:id="rId2"/>
    <p:sldId id="413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79" d="100"/>
          <a:sy n="79" d="100"/>
        </p:scale>
        <p:origin x="85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16BD68-FE49-26DB-7DA3-E681C90464E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93A817B-44AE-693F-0CEC-A9FC956D1C5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A768C5-C79E-5E58-8BF7-58570AB7F8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1137B-6D3D-47BC-95D1-A4409DC2709C}" type="datetimeFigureOut">
              <a:rPr lang="en-GB" smtClean="0"/>
              <a:t>07/06/2024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C096D2-2398-19D1-9824-389AC600A1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3881F3-8DDB-2A46-9E3E-5665DCD6FC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34AED-8D22-404E-BED6-B72B5C9068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33315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2271D2-07CE-54EA-FE42-B7C0DC8C25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56F62AB-C776-FB9E-76B9-FD3B577B98C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589A49-7052-C401-9C49-ADAF34A4CC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1137B-6D3D-47BC-95D1-A4409DC2709C}" type="datetimeFigureOut">
              <a:rPr lang="en-GB" smtClean="0"/>
              <a:t>07/06/2024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495CAB-A8B5-DEA8-FFC2-E7F274E9EB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D82290-E834-EE0F-9D70-F4FE5B5B2E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34AED-8D22-404E-BED6-B72B5C9068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03588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C8B392E-F4EC-23A2-3F38-5185AE7A1D8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4269D0A-9133-09DF-7CEE-AC3EB1B0D98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96AD7A-92F3-3AF6-0427-B6EA4759AD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1137B-6D3D-47BC-95D1-A4409DC2709C}" type="datetimeFigureOut">
              <a:rPr lang="en-GB" smtClean="0"/>
              <a:t>07/06/2024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9E6ADF-1C4F-9C88-37D7-63E0F62627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E2C7E5-5311-0F22-7722-9C1E4FBB3F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34AED-8D22-404E-BED6-B72B5C9068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260506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B6AC3F-A349-6982-507B-3746D71054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2C9338-F23D-8BF7-707C-317433FB1C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2944C7-B490-0BF5-05CD-37FE7D21B9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1137B-6D3D-47BC-95D1-A4409DC2709C}" type="datetimeFigureOut">
              <a:rPr lang="en-GB" smtClean="0"/>
              <a:t>07/06/2024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D24478-36FA-EB5C-177D-B936C4EEB3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C8D3508-F1FD-C1EC-F93A-E59835C3DC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34AED-8D22-404E-BED6-B72B5C9068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59839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5E4DBE-142C-450C-1C6C-8F55EF504C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DF53701-1FF3-1133-EC90-7F42654F7C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0D304E-ED6F-41D8-44C8-48B41B19B8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1137B-6D3D-47BC-95D1-A4409DC2709C}" type="datetimeFigureOut">
              <a:rPr lang="en-GB" smtClean="0"/>
              <a:t>07/06/2024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6A4BCE-1995-6D96-5C08-8F9423DDB1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A37823-018D-2405-603B-F09F73366B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34AED-8D22-404E-BED6-B72B5C9068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916553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4AEE09-73E6-5832-CAC2-1CC5701942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60F923-E7AF-4F29-5EFB-9CD3FB3A7FA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9944C6A-85E7-F3AB-CCD6-BF37348CF85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801A137-15BD-8E24-AB27-33E505CB7D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1137B-6D3D-47BC-95D1-A4409DC2709C}" type="datetimeFigureOut">
              <a:rPr lang="en-GB" smtClean="0"/>
              <a:t>07/06/2024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65DA046-C45A-1308-6F16-05AD897CC0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FF27097-78B3-9D59-262B-52E8818346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34AED-8D22-404E-BED6-B72B5C9068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40828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70423C-231E-8A61-2ECF-B0F560BE3F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7676BAC-7B25-1213-5726-76782BA16A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D5F2DD0-4298-2A49-22BA-B78CFE4C7C0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097DD54-83F2-67DA-0B9C-E029D085F3B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6089FF9-F7D5-7DCF-1468-C3A09251FAE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161B000-7071-A680-7CC9-BC6D139913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1137B-6D3D-47BC-95D1-A4409DC2709C}" type="datetimeFigureOut">
              <a:rPr lang="en-GB" smtClean="0"/>
              <a:t>07/06/2024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31A449C-7E3E-6C48-4437-A2934E9C4D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D254D5C-3826-C27C-409C-FC44878315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34AED-8D22-404E-BED6-B72B5C9068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740899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C0A44A-4FB8-2300-D05E-7471A56378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D9A635C-47CF-D50B-F2FE-3E6FD4DA4D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1137B-6D3D-47BC-95D1-A4409DC2709C}" type="datetimeFigureOut">
              <a:rPr lang="en-GB" smtClean="0"/>
              <a:t>07/06/2024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BC92418-12FE-813B-868D-3F8C778F49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55FA16B-E7B2-C9FF-9259-DC2FC0D1C0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34AED-8D22-404E-BED6-B72B5C9068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89540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EEA7DB1-BFDC-6B76-3115-ED94B0DADF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1137B-6D3D-47BC-95D1-A4409DC2709C}" type="datetimeFigureOut">
              <a:rPr lang="en-GB" smtClean="0"/>
              <a:t>07/06/2024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173EF03-C676-4519-1BA7-52773B7AB9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8A01A26-BE05-A6E0-E4D5-1A6F837174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34AED-8D22-404E-BED6-B72B5C9068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86133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092677-07F1-478D-5672-2EE462F5BB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DEA897-AF71-AA28-060E-71BB4B2297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AE97CEC-9938-CF7E-CF94-B15F0D348C7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22F2CC9-C572-A88F-F1A5-47E01B5C99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1137B-6D3D-47BC-95D1-A4409DC2709C}" type="datetimeFigureOut">
              <a:rPr lang="en-GB" smtClean="0"/>
              <a:t>07/06/2024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F50E115-577F-1791-2D7E-9F61BBA652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3465AA5-6818-D257-FB7F-469F2C0F6E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34AED-8D22-404E-BED6-B72B5C9068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89784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0A42B1-BD44-37CE-A9FB-3811F911C7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D1BB3F2-2F36-F275-26E0-957A6B8B7EC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55FAAF3-688B-2694-621F-EFF2F6E4416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CF7884D-B69B-4E29-20C9-3CE7E2B96E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1137B-6D3D-47BC-95D1-A4409DC2709C}" type="datetimeFigureOut">
              <a:rPr lang="en-GB" smtClean="0"/>
              <a:t>07/06/2024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C9B328D-EA83-15FD-20C3-83EF07AB72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567E147-5B68-F562-50AB-471FEE8C8B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34AED-8D22-404E-BED6-B72B5C9068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54316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7A2EF18-374B-D2DD-28C2-6D86A076F5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C5BFA1E-8E9E-E33B-A12D-397FDC1CF2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A4F425-AA4B-BE9E-A315-A7EB8ACC3AD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CE1137B-6D3D-47BC-95D1-A4409DC2709C}" type="datetimeFigureOut">
              <a:rPr lang="en-GB" smtClean="0"/>
              <a:t>07/06/2024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0BC202-1ABF-BF31-7CCF-30820BCE8E9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FC43BEB-E120-615D-AAA7-D14D3FD07F0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7034AED-8D22-404E-BED6-B72B5C9068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291152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71FFF44-729B-F8CB-2C4A-7C93CB4A429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>
            <a:extLst>
              <a:ext uri="{FF2B5EF4-FFF2-40B4-BE49-F238E27FC236}">
                <a16:creationId xmlns:a16="http://schemas.microsoft.com/office/drawing/2014/main" id="{25025257-C976-DB45-41EA-A071EBADF051}"/>
              </a:ext>
            </a:extLst>
          </p:cNvPr>
          <p:cNvGrpSpPr/>
          <p:nvPr/>
        </p:nvGrpSpPr>
        <p:grpSpPr>
          <a:xfrm>
            <a:off x="151261" y="2851528"/>
            <a:ext cx="11900361" cy="1970918"/>
            <a:chOff x="1642604" y="55814"/>
            <a:chExt cx="9634262" cy="1045633"/>
          </a:xfrm>
        </p:grpSpPr>
        <p:sp>
          <p:nvSpPr>
            <p:cNvPr id="20" name="Rectangle: Rounded Corners 19">
              <a:extLst>
                <a:ext uri="{FF2B5EF4-FFF2-40B4-BE49-F238E27FC236}">
                  <a16:creationId xmlns:a16="http://schemas.microsoft.com/office/drawing/2014/main" id="{36ECA32A-5D3A-B275-A92D-BB8080B59438}"/>
                </a:ext>
              </a:extLst>
            </p:cNvPr>
            <p:cNvSpPr/>
            <p:nvPr/>
          </p:nvSpPr>
          <p:spPr>
            <a:xfrm>
              <a:off x="1642604" y="55814"/>
              <a:ext cx="9634262" cy="1045633"/>
            </a:xfrm>
            <a:prstGeom prst="round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40" tIns="45720" rIns="91440" bIns="45720" rtlCol="0" anchor="ctr"/>
            <a:lstStyle/>
            <a:p>
              <a:pPr algn="ctr"/>
              <a:r>
                <a:rPr lang="en-GB" sz="7200" dirty="0">
                  <a:solidFill>
                    <a:sysClr val="windowText" lastClr="000000"/>
                  </a:solidFill>
                </a:rPr>
                <a:t>Friday</a:t>
              </a:r>
            </a:p>
          </p:txBody>
        </p:sp>
        <p:pic>
          <p:nvPicPr>
            <p:cNvPr id="21" name="Picture 2">
              <a:extLst>
                <a:ext uri="{FF2B5EF4-FFF2-40B4-BE49-F238E27FC236}">
                  <a16:creationId xmlns:a16="http://schemas.microsoft.com/office/drawing/2014/main" id="{7B326D7A-D74D-2832-A868-5C036A165E4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13789" y="183649"/>
              <a:ext cx="988436" cy="74302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4" name="Picture 2">
              <a:extLst>
                <a:ext uri="{FF2B5EF4-FFF2-40B4-BE49-F238E27FC236}">
                  <a16:creationId xmlns:a16="http://schemas.microsoft.com/office/drawing/2014/main" id="{6DC19EEE-C832-EF9A-2504-F5FEADF6909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190395" y="203101"/>
              <a:ext cx="957998" cy="74302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36483327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71FFF44-729B-F8CB-2C4A-7C93CB4A429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>
            <a:extLst>
              <a:ext uri="{FF2B5EF4-FFF2-40B4-BE49-F238E27FC236}">
                <a16:creationId xmlns:a16="http://schemas.microsoft.com/office/drawing/2014/main" id="{C7F6C4CC-C0B9-BC18-E393-7F66470E069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3823" y="51089"/>
            <a:ext cx="6638767" cy="66387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3" name="Group 12">
            <a:extLst>
              <a:ext uri="{FF2B5EF4-FFF2-40B4-BE49-F238E27FC236}">
                <a16:creationId xmlns:a16="http://schemas.microsoft.com/office/drawing/2014/main" id="{25025257-C976-DB45-41EA-A071EBADF051}"/>
              </a:ext>
            </a:extLst>
          </p:cNvPr>
          <p:cNvGrpSpPr/>
          <p:nvPr/>
        </p:nvGrpSpPr>
        <p:grpSpPr>
          <a:xfrm>
            <a:off x="1642605" y="168144"/>
            <a:ext cx="8906790" cy="1045633"/>
            <a:chOff x="1642604" y="55814"/>
            <a:chExt cx="8906790" cy="1045633"/>
          </a:xfrm>
        </p:grpSpPr>
        <p:sp>
          <p:nvSpPr>
            <p:cNvPr id="20" name="Rectangle: Rounded Corners 19">
              <a:extLst>
                <a:ext uri="{FF2B5EF4-FFF2-40B4-BE49-F238E27FC236}">
                  <a16:creationId xmlns:a16="http://schemas.microsoft.com/office/drawing/2014/main" id="{36ECA32A-5D3A-B275-A92D-BB8080B59438}"/>
                </a:ext>
              </a:extLst>
            </p:cNvPr>
            <p:cNvSpPr/>
            <p:nvPr/>
          </p:nvSpPr>
          <p:spPr>
            <a:xfrm>
              <a:off x="1642604" y="55814"/>
              <a:ext cx="8906790" cy="1045633"/>
            </a:xfrm>
            <a:prstGeom prst="roundRect">
              <a:avLst/>
            </a:prstGeom>
            <a:ln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lIns="91440" tIns="45720" rIns="91440" bIns="45720" rtlCol="0" anchor="ctr"/>
            <a:lstStyle/>
            <a:p>
              <a:pPr algn="ctr"/>
              <a:r>
                <a:rPr lang="en-GB" sz="5400" dirty="0">
                  <a:solidFill>
                    <a:sysClr val="windowText" lastClr="000000"/>
                  </a:solidFill>
                  <a:ea typeface="Calibri"/>
                  <a:cs typeface="Calibri"/>
                </a:rPr>
                <a:t>Weekly Round Up</a:t>
              </a:r>
            </a:p>
          </p:txBody>
        </p:sp>
        <p:pic>
          <p:nvPicPr>
            <p:cNvPr id="21" name="Picture 2">
              <a:extLst>
                <a:ext uri="{FF2B5EF4-FFF2-40B4-BE49-F238E27FC236}">
                  <a16:creationId xmlns:a16="http://schemas.microsoft.com/office/drawing/2014/main" id="{7B326D7A-D74D-2832-A868-5C036A165E4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13789" y="183649"/>
              <a:ext cx="743024" cy="743024"/>
            </a:xfrm>
            <a:prstGeom prst="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</p:pic>
        <p:pic>
          <p:nvPicPr>
            <p:cNvPr id="24" name="Picture 2">
              <a:extLst>
                <a:ext uri="{FF2B5EF4-FFF2-40B4-BE49-F238E27FC236}">
                  <a16:creationId xmlns:a16="http://schemas.microsoft.com/office/drawing/2014/main" id="{6DC19EEE-C832-EF9A-2504-F5FEADF6909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635187" y="208876"/>
              <a:ext cx="743024" cy="743024"/>
            </a:xfrm>
            <a:prstGeom prst="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</p:pic>
      </p:grp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30666E31-B903-7F66-7B2D-AA38F390604A}"/>
              </a:ext>
            </a:extLst>
          </p:cNvPr>
          <p:cNvSpPr/>
          <p:nvPr/>
        </p:nvSpPr>
        <p:spPr>
          <a:xfrm>
            <a:off x="727434" y="1281674"/>
            <a:ext cx="4642234" cy="4574279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marL="342900" indent="-342900" algn="ctr">
              <a:buAutoNum type="arabicPeriod"/>
            </a:pPr>
            <a:r>
              <a:rPr lang="en-GB" sz="1600" b="1" dirty="0"/>
              <a:t>List the 3 UNICEF articles of focus this week.</a:t>
            </a:r>
          </a:p>
          <a:p>
            <a:pPr marL="342900" indent="-342900" algn="ctr">
              <a:buAutoNum type="arabicPeriod"/>
            </a:pPr>
            <a:endParaRPr lang="en-GB" sz="1600" b="1" dirty="0"/>
          </a:p>
          <a:p>
            <a:pPr marL="342900" indent="-342900" algn="ctr">
              <a:buAutoNum type="arabicPeriod"/>
            </a:pPr>
            <a:r>
              <a:rPr lang="en-GB" sz="1600" b="1" dirty="0"/>
              <a:t> Name the national awareness week for this week…</a:t>
            </a:r>
          </a:p>
          <a:p>
            <a:pPr marL="342900" indent="-342900" algn="ctr">
              <a:buAutoNum type="arabicPeriod"/>
            </a:pPr>
            <a:endParaRPr lang="en-GB" sz="1600" b="1" dirty="0"/>
          </a:p>
          <a:p>
            <a:pPr marL="342900" indent="-342900" algn="ctr">
              <a:buAutoNum type="arabicPeriod"/>
            </a:pPr>
            <a:r>
              <a:rPr lang="en-GB" sz="1600" b="1" dirty="0"/>
              <a:t>What is the name of the annual football match to help support UNICEF?</a:t>
            </a:r>
            <a:br>
              <a:rPr lang="en-GB" sz="1600" b="1" dirty="0"/>
            </a:br>
            <a:endParaRPr lang="en-GB" sz="1600" b="1" dirty="0"/>
          </a:p>
          <a:p>
            <a:pPr marL="342900" indent="-342900" algn="ctr">
              <a:buAutoNum type="arabicPeriod"/>
            </a:pPr>
            <a:r>
              <a:rPr lang="en-GB" sz="1600" b="1" dirty="0"/>
              <a:t>Name one of the managers/coaches for the England team</a:t>
            </a:r>
          </a:p>
          <a:p>
            <a:pPr marL="342900" indent="-342900" algn="ctr">
              <a:buAutoNum type="arabicPeriod"/>
            </a:pPr>
            <a:endParaRPr lang="en-GB" sz="1600" b="1" dirty="0"/>
          </a:p>
          <a:p>
            <a:pPr marL="342900" indent="-342900" algn="ctr">
              <a:buAutoNum type="arabicPeriod"/>
            </a:pPr>
            <a:r>
              <a:rPr lang="en-GB" sz="1600" b="1" dirty="0"/>
              <a:t>Explain what is meant by the word ‘occupation’</a:t>
            </a:r>
            <a:endParaRPr lang="en-GB" sz="1600" dirty="0"/>
          </a:p>
          <a:p>
            <a:pPr marL="342900" indent="-342900" algn="ctr">
              <a:buAutoNum type="arabicPeriod"/>
            </a:pPr>
            <a:endParaRPr lang="en-GB" sz="1600" dirty="0"/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99C7E9B6-CCF4-6C88-4CD2-26518BAFB000}"/>
              </a:ext>
            </a:extLst>
          </p:cNvPr>
          <p:cNvSpPr/>
          <p:nvPr/>
        </p:nvSpPr>
        <p:spPr>
          <a:xfrm>
            <a:off x="7025923" y="1281673"/>
            <a:ext cx="4684508" cy="4574279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sz="1600" i="1" dirty="0"/>
          </a:p>
          <a:p>
            <a:pPr algn="ctr"/>
            <a:endParaRPr lang="en-GB" dirty="0"/>
          </a:p>
          <a:p>
            <a:pPr algn="ctr"/>
            <a:endParaRPr lang="en-GB" dirty="0"/>
          </a:p>
          <a:p>
            <a:pPr algn="ctr"/>
            <a:endParaRPr lang="en-GB" sz="1600" dirty="0"/>
          </a:p>
          <a:p>
            <a:pPr algn="ctr"/>
            <a:endParaRPr lang="en-GB" sz="1600" dirty="0"/>
          </a:p>
          <a:p>
            <a:pPr algn="ctr"/>
            <a:r>
              <a:rPr lang="en-GB" sz="1600" b="1" dirty="0"/>
              <a:t>6</a:t>
            </a:r>
            <a:r>
              <a:rPr lang="en-GB" sz="1600" dirty="0"/>
              <a:t>. </a:t>
            </a:r>
            <a:r>
              <a:rPr lang="en-GB" sz="1600" b="1" dirty="0"/>
              <a:t>What is the starting salary for the ‘Job of the Week’?</a:t>
            </a:r>
            <a:br>
              <a:rPr lang="en-GB" sz="1600" b="1" dirty="0"/>
            </a:br>
            <a:r>
              <a:rPr lang="en-GB" sz="1600" b="1" dirty="0"/>
              <a:t>a) £22,000     b) £24,000    c) £18,000</a:t>
            </a:r>
          </a:p>
          <a:p>
            <a:pPr algn="ctr"/>
            <a:endParaRPr lang="en-GB" sz="1600" b="1" dirty="0"/>
          </a:p>
          <a:p>
            <a:pPr algn="ctr"/>
            <a:r>
              <a:rPr lang="en-GB" sz="1600" b="1" dirty="0"/>
              <a:t>7. What is the ‘Job of the Week’?</a:t>
            </a:r>
          </a:p>
          <a:p>
            <a:pPr algn="ctr"/>
            <a:endParaRPr lang="en-GB" sz="1600" dirty="0"/>
          </a:p>
          <a:p>
            <a:pPr algn="ctr"/>
            <a:r>
              <a:rPr lang="en-GB" sz="1600" b="1" dirty="0"/>
              <a:t>8. What is the overall awareness MONTH?</a:t>
            </a:r>
            <a:br>
              <a:rPr lang="en-GB" sz="1600" b="1" dirty="0"/>
            </a:br>
            <a:endParaRPr lang="en-GB" sz="1600" b="1" dirty="0"/>
          </a:p>
          <a:p>
            <a:pPr algn="ctr"/>
            <a:r>
              <a:rPr lang="en-GB" sz="1600" b="1" dirty="0"/>
              <a:t>9. What is the British Values focus for this half term?</a:t>
            </a:r>
          </a:p>
          <a:p>
            <a:pPr algn="ctr"/>
            <a:r>
              <a:rPr lang="en-GB" sz="1100" b="1" dirty="0"/>
              <a:t>a) Tolerance   b)Democracy    c) Mutual Respect   d) Rule of Law</a:t>
            </a:r>
            <a:r>
              <a:rPr lang="en-GB" b="1" dirty="0"/>
              <a:t>		 	</a:t>
            </a:r>
            <a:endParaRPr lang="en-GB" sz="1600" b="1" dirty="0"/>
          </a:p>
          <a:p>
            <a:pPr algn="ctr"/>
            <a:r>
              <a:rPr lang="en-GB" sz="1600" b="1" dirty="0"/>
              <a:t>10. What is the PSHE/Safeguarding Theme across school this half term?</a:t>
            </a:r>
            <a:br>
              <a:rPr lang="en-GB" sz="1600" b="1" dirty="0"/>
            </a:br>
            <a:r>
              <a:rPr lang="en-GB" sz="1200" b="1" dirty="0"/>
              <a:t>a) Alcohol awareness  b) County Lines   c) Internet Safety</a:t>
            </a:r>
          </a:p>
          <a:p>
            <a:pPr algn="ctr"/>
            <a:endParaRPr lang="en-GB" b="1" dirty="0"/>
          </a:p>
          <a:p>
            <a:pPr algn="ctr"/>
            <a:endParaRPr lang="en-GB" b="1" dirty="0"/>
          </a:p>
          <a:p>
            <a:pPr algn="ctr"/>
            <a:endParaRPr lang="en-GB" sz="1600" dirty="0"/>
          </a:p>
          <a:p>
            <a:pPr algn="ctr"/>
            <a:endParaRPr lang="en-GB" sz="1600" i="1" dirty="0"/>
          </a:p>
          <a:p>
            <a:pPr algn="ctr"/>
            <a:endParaRPr lang="en-GB" sz="1600" i="1" dirty="0"/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22FF5440-1419-3534-93F0-789B1AC0F9BB}"/>
              </a:ext>
            </a:extLst>
          </p:cNvPr>
          <p:cNvSpPr/>
          <p:nvPr/>
        </p:nvSpPr>
        <p:spPr>
          <a:xfrm>
            <a:off x="590747" y="5923850"/>
            <a:ext cx="11010506" cy="766006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b="1" dirty="0"/>
              <a:t>How did you get on? Send your answers to Matt and the base group with the most correct answers win a WOW moment each!</a:t>
            </a:r>
          </a:p>
        </p:txBody>
      </p:sp>
    </p:spTree>
    <p:extLst>
      <p:ext uri="{BB962C8B-B14F-4D97-AF65-F5344CB8AC3E}">
        <p14:creationId xmlns:p14="http://schemas.microsoft.com/office/powerpoint/2010/main" val="25203532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195</Words>
  <Application>Microsoft Office PowerPoint</Application>
  <PresentationFormat>Widescreen</PresentationFormat>
  <Paragraphs>27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Aptos</vt:lpstr>
      <vt:lpstr>Aptos Display</vt:lpstr>
      <vt:lpstr>Arial</vt:lpstr>
      <vt:lpstr>Calibri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Matthew Stinson</dc:creator>
  <cp:lastModifiedBy>Matthew Stinson</cp:lastModifiedBy>
  <cp:revision>1</cp:revision>
  <dcterms:created xsi:type="dcterms:W3CDTF">2024-06-07T06:56:00Z</dcterms:created>
  <dcterms:modified xsi:type="dcterms:W3CDTF">2024-06-07T06:56:26Z</dcterms:modified>
</cp:coreProperties>
</file>