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1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55382-2496-C3A5-9EC2-AC836674B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F851A8-2E44-C782-E48D-86D280E31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0663A-7BCB-9E23-6050-7C8996CC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43776-742F-8B23-0AFD-CA1BDC855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BB3EE-046C-9EE2-7336-D255B4FE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05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D9BCA-4C65-1DB8-B4A6-878B22206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BB52AE-3A1B-D16E-C2A0-766F679B31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6867A-F8C3-6B66-0614-D1B979F1C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737B8-292F-5766-0BA3-E433C786A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343F0-A5A2-B672-D352-B8E651DCE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1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536860-A100-68C6-4501-2F735933D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FB033D-18BF-C2DB-8A3E-C07D06281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FEC5F-4B73-1B4F-CC0C-47ED494C1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9D02B-C612-64D2-E274-AD48EAF7D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854A2-875B-A206-B070-79C50FDAB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82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7B522-B95C-DD65-0DF8-A4986E28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024D5-C46E-9E04-490C-474049BA4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B814-C0C0-BDC5-5830-0CD483158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42EE1-2E38-5B5A-F43E-8CF7F4A3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079A1-D551-8F8D-3D47-9277E5E0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53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C731C-EE70-0EFE-7D1F-54C19A3FC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045F2-10D6-E37B-5307-2A46D2709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F4370-0B01-CBCF-F51A-7E182473C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C8722-8F8D-32E0-9E69-A81BDA7B1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76911-83F5-0F42-1B3E-FAD09D28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85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D2846-BDC9-29FE-2DD7-24CC28D5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023B5-C42E-B3E1-FD8D-A2ACFB10A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8345D-4A8F-97CC-D597-BA2FB5DC9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55EFB1-1CBD-CEC8-BF00-A37A1157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68BE0-5685-1BAA-71ED-129B54B4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4E5E6-BE1A-3B76-4CBF-9C64D52C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964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CE4A9-F2E5-8BC8-00F6-AC9C0DF18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4A42F-8B5F-3EB6-45FB-45BF5BD1B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FEFB4-2FEC-B57A-BFA8-17B2951CE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8E031-855D-A9E1-48CF-0E0D65886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8035B-CF52-5456-7BBB-AEC6DED7F7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831FC5-D9C8-A9F7-8580-93424661D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4E5423-3401-6ABD-88FA-F817F17D7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425C1-B291-5B51-A877-2EBA2D6DB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E1B6E-8A9C-9DD4-5401-74619BF41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42ED88-B8F6-0E74-1A16-CBADC4926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B2347-6381-2D14-14E5-66ADB2816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B4F13C-3E33-777B-100D-6A018DF4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56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C28480-90DC-16EB-CAF0-AB96C7C6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C1EC9-39A1-C8A0-0393-AA395F067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FCF8E-9FF5-4D9E-A2E2-C154FAB3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30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5577-1E64-F252-008C-0FB134538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66922-BF1A-AB0E-BE3E-30E0A52C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34704-1ACE-E3CA-8C1D-5A700CDA2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45D3E-0468-8B48-710A-BFC99243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D9298-8668-FCA8-E56F-A0F0F644B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4322F-6761-070B-0016-CA5C5735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2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D5B4F-B28B-4E1B-D1E2-22F608434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CC2D11-00E5-A3BF-AF50-D6D68C145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3C1F7-5140-BD1C-8C42-A29F45248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56E04-F839-0777-012D-E2E8064CF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AEF1D-F4FB-3A0A-AEAE-F7C2D962C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39689-A183-3A8A-83A6-099957CD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22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0E8971-686A-1D3A-AC70-EEE7CB946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82A25-B972-D808-4628-79F731C21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67540-61E9-48E2-4507-129CE3B88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0C534A-1027-4E7B-8ABC-B35AB1467D60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9A88D-FE62-FE13-AF88-F13645E4A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E4E52-04E8-230B-BF9F-BD882CB79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25C4A9-801F-4907-B6B7-37A62D5BA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42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DhJRiE6n1Q&amp;list=PLVEWa7uIDT769WGUTc_-lOca4dJRlPatZ&amp;index=6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formtimeideas.com/activities/jobs" TargetMode="External"/><Relationship Id="rId4" Type="http://schemas.openxmlformats.org/officeDocument/2006/relationships/hyperlink" Target="https://www.prospects.ac.uk/job-profiles/oceanographer#:~:text=You%27ll%20usually%20need%20a,combined%20with%20other%20earth%20sciences.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51261" y="2851528"/>
            <a:ext cx="11900361" cy="1970918"/>
            <a:chOff x="1642604" y="55814"/>
            <a:chExt cx="9634262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9634262" cy="1045633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7200" dirty="0">
                  <a:solidFill>
                    <a:sysClr val="windowText" lastClr="000000"/>
                  </a:solidFill>
                </a:rPr>
                <a:t>Thursday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988436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395" y="203101"/>
              <a:ext cx="957998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4977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C7F6C4CC-C0B9-BC18-E393-7F66470E0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23" y="51089"/>
            <a:ext cx="6638767" cy="6638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642605" y="168144"/>
            <a:ext cx="8906790" cy="1045633"/>
            <a:chOff x="1642604" y="55814"/>
            <a:chExt cx="8906790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8906790" cy="1045633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5400" dirty="0">
                  <a:solidFill>
                    <a:sysClr val="windowText" lastClr="000000"/>
                  </a:solidFill>
                  <a:ea typeface="Calibri"/>
                  <a:cs typeface="Calibri"/>
                </a:rPr>
                <a:t>Careers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743024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5187" y="208876"/>
              <a:ext cx="743024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0666E31-B903-7F66-7B2D-AA38F390604A}"/>
              </a:ext>
            </a:extLst>
          </p:cNvPr>
          <p:cNvSpPr/>
          <p:nvPr/>
        </p:nvSpPr>
        <p:spPr>
          <a:xfrm>
            <a:off x="590747" y="1349570"/>
            <a:ext cx="4192778" cy="42703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/>
              <a:t>Job of the Week</a:t>
            </a:r>
          </a:p>
          <a:p>
            <a:pPr algn="ctr"/>
            <a:r>
              <a:rPr lang="en-GB" b="1" u="sng" dirty="0">
                <a:hlinkClick r:id="rId3"/>
              </a:rPr>
              <a:t>Oceanographer</a:t>
            </a:r>
            <a:br>
              <a:rPr lang="en-GB" dirty="0"/>
            </a:br>
            <a:r>
              <a:rPr lang="en-GB" dirty="0"/>
              <a:t>Oceanographers use science and mathematics to study and explain the complex interactions between seawater, fresh water, polar ice caps, the atmosphere and the biosphere</a:t>
            </a:r>
            <a:br>
              <a:rPr lang="en-GB" b="1" u="sng" dirty="0"/>
            </a:br>
            <a:r>
              <a:rPr lang="en-GB" b="1" u="sng" dirty="0"/>
              <a:t>Labour Market Information (LMI)</a:t>
            </a:r>
          </a:p>
          <a:p>
            <a:pPr algn="ctr"/>
            <a:r>
              <a:rPr lang="en-GB" sz="1600" dirty="0"/>
              <a:t>Check out this link to see more information on becoming an Oceanographer</a:t>
            </a:r>
            <a:br>
              <a:rPr lang="en-GB" sz="1600" dirty="0"/>
            </a:br>
            <a:r>
              <a:rPr lang="en-GB" dirty="0" err="1">
                <a:hlinkClick r:id="rId4"/>
              </a:rPr>
              <a:t>Oceanographer</a:t>
            </a:r>
            <a:r>
              <a:rPr lang="en-GB" dirty="0">
                <a:hlinkClick r:id="rId4"/>
              </a:rPr>
              <a:t> job profile | Prospects.ac.uk</a:t>
            </a:r>
            <a:br>
              <a:rPr lang="en-GB" dirty="0"/>
            </a:br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9C7E9B6-CCF4-6C88-4CD2-26518BAFB000}"/>
              </a:ext>
            </a:extLst>
          </p:cNvPr>
          <p:cNvSpPr/>
          <p:nvPr/>
        </p:nvSpPr>
        <p:spPr>
          <a:xfrm>
            <a:off x="7527355" y="1330832"/>
            <a:ext cx="4192778" cy="42703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/>
              <a:t>What’s my job?</a:t>
            </a:r>
          </a:p>
          <a:p>
            <a:pPr algn="ctr"/>
            <a:endParaRPr lang="en-GB" b="1" u="sng" dirty="0"/>
          </a:p>
          <a:p>
            <a:pPr algn="ctr"/>
            <a:r>
              <a:rPr lang="en-GB" dirty="0"/>
              <a:t>Can you guess the jobs from the brief description?</a:t>
            </a:r>
            <a:br>
              <a:rPr lang="en-GB" dirty="0"/>
            </a:br>
            <a:r>
              <a:rPr lang="en-GB" sz="1400" dirty="0">
                <a:hlinkClick r:id="rId5"/>
              </a:rPr>
              <a:t>What's my job? </a:t>
            </a:r>
            <a:r>
              <a:rPr lang="en-GB" sz="1400">
                <a:hlinkClick r:id="rId5"/>
              </a:rPr>
              <a:t>(formtimeideas.com)</a:t>
            </a:r>
            <a:endParaRPr lang="en-GB" sz="1400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FF5440-1419-3534-93F0-789B1AC0F9BB}"/>
              </a:ext>
            </a:extLst>
          </p:cNvPr>
          <p:cNvSpPr/>
          <p:nvPr/>
        </p:nvSpPr>
        <p:spPr>
          <a:xfrm>
            <a:off x="590747" y="5762510"/>
            <a:ext cx="11010506" cy="9273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i="1" dirty="0"/>
              <a:t>Key Term: </a:t>
            </a:r>
            <a:r>
              <a:rPr lang="en-GB" sz="1600" b="1" dirty="0"/>
              <a:t>Occupation</a:t>
            </a:r>
            <a:r>
              <a:rPr lang="en-GB" sz="1600" dirty="0"/>
              <a:t>: the work that a person does: a person’s job or profession.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12010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Stinson</dc:creator>
  <cp:lastModifiedBy>Matthew Stinson</cp:lastModifiedBy>
  <cp:revision>1</cp:revision>
  <dcterms:created xsi:type="dcterms:W3CDTF">2024-06-06T06:53:59Z</dcterms:created>
  <dcterms:modified xsi:type="dcterms:W3CDTF">2024-06-06T06:54:32Z</dcterms:modified>
</cp:coreProperties>
</file>