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9" r:id="rId2"/>
    <p:sldId id="4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96F7-F324-A7EB-0061-DEC363C51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A22FCB-75B6-5704-ECC3-E472D152E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0E5E0-6FC1-C775-0E1E-B074504D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40EF6-DAB9-132B-B17C-3A3D0E45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15BDF-D7B9-F217-408E-073FC470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0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79153-0B52-D5C8-AB85-2E51B00A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7A57D-5CD7-DB57-1541-2CB0D2545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E726C-8076-E198-C9F2-93D81513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2CCCE-669B-DE89-9796-BD2833AFC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847CE-16CB-4905-C217-68A8DF2C8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37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45846A-51A1-4868-1707-3ACB994DE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915C6-1E16-08A3-0FDD-A66BAE072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47FF5-FEB0-041C-DBA3-4171A091D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838A7-4C69-7ECB-06FB-BDB138FDA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3C772-3785-E853-D90A-5943383CD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03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F0AD8-C386-F90F-AF94-A7DA29ACC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E7C3C-0471-0BFB-3740-86B02472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D614A-070A-603A-9D52-9A489CAC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5E871-5856-DD8A-44E7-407B54DEF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C8CFC-8303-51BD-0905-6FD291952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7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1C5ED-211C-CA26-8AC0-D714E88B8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14069-3182-20F4-75AF-550473C3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959EF-2005-906B-6026-F8216F554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A0C03-DC01-FAA1-769C-9D769696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7BD41-BB00-0DC0-AD25-95011F79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90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D2DA6-E7AC-64FC-4574-818598FA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E3CC9-8768-F396-3E78-F5508DCEB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A314D-54DB-D476-49DE-D03E902AF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53CDA7-586A-3A8A-5930-68B16638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D8DB0-184E-56A8-4245-B922EFDF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99AFC6-1620-8E19-C536-25FB4A8C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6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EC1D4-A85C-29E7-017D-C345EF25A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E7091-422D-F5FF-A300-B2C81017F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5E83E2-F828-C936-E249-3C9D1E2B3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394A93-B148-E4EA-2FBB-ECAAA2545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AF9C36-29F0-2FCE-0BFD-6D31E7C11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8559E9-FD5A-7362-09D6-8E844E4C4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2AD2C2-9BEC-5605-8008-B6056B90C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D18744-72E7-B57B-CAC9-5B5986BA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5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BF4E4-1410-AB2D-0B25-DD376BF7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5D3A82-690F-A255-8E42-A6BF7FB7C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02C93-6429-D088-CE0A-3843BC9F8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5F42EC-F6E7-E1CA-FFF2-26F445C2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56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72DD1E-2F13-5C14-9B7A-6C2091C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683955-7C1C-2589-A309-237275DE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2C9DA-1D6B-94D5-1CD3-5F5AB26AE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48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0B3C3-C10B-0912-4C34-E77CC2A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80652-0385-94EE-6B3C-BD44E8869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4281D4-E78C-F199-8E6F-15890DE1E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8E6B1-AFD1-2529-8998-4EF5B76D7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30410E-ABA9-6E68-73BA-5429F8DA9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37153C-39E5-C25C-7BAA-5375A27C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36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16B99-C283-6731-6AE0-E49305DAE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9EBDE-D560-4CE7-0CA2-9623C40E0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DB8D02-84A9-A2DF-9F75-A59E51D9C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4DF900-C444-822E-22F2-7BFAACF6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C1DF3-502C-9F33-4F00-86CECB6A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7D8C8-C8FB-C4EC-77DE-18C9B9FD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16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CBBA9-6FE5-4621-CC7E-0AB760033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60ADA-DE1F-7498-95A6-BC45CB93D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EB354-D449-0C5F-6DC2-E812347DF6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416F85-E598-43D4-920D-6B5230163E00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DE4D5-D3ED-7167-6140-451D9AEBF3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D5021-5EC1-1BB1-E307-20D7E9765C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1581C5-395A-4DD0-BCC4-4982F6D57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23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VUt8Jx-FQI" TargetMode="External"/><Relationship Id="rId7" Type="http://schemas.openxmlformats.org/officeDocument/2006/relationships/hyperlink" Target="https://formtimeideas.com/activities/discrimination" TargetMode="External"/><Relationship Id="rId2" Type="http://schemas.openxmlformats.org/officeDocument/2006/relationships/hyperlink" Target="https://www.youtube.com/watch?v=hm12wGUefV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xplore.org/" TargetMode="External"/><Relationship Id="rId5" Type="http://schemas.openxmlformats.org/officeDocument/2006/relationships/hyperlink" Target="https://formtimeideas.com/news" TargetMode="External"/><Relationship Id="rId4" Type="http://schemas.openxmlformats.org/officeDocument/2006/relationships/hyperlink" Target="https://www.youtube.com/watch?v=75s6lKRvjB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45819" y="2443541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Wednesday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58344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C6F0797-0AE5-B73A-5B19-B3957847DADE}"/>
              </a:ext>
            </a:extLst>
          </p:cNvPr>
          <p:cNvSpPr/>
          <p:nvPr/>
        </p:nvSpPr>
        <p:spPr>
          <a:xfrm>
            <a:off x="155625" y="60664"/>
            <a:ext cx="11880749" cy="673667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3200" b="1" u="sng" dirty="0"/>
              <a:t>Personal, Social, Health and Economic (PSHE)</a:t>
            </a:r>
          </a:p>
          <a:p>
            <a:pPr algn="ctr"/>
            <a:r>
              <a:rPr lang="en-GB" sz="2800" b="1" dirty="0">
                <a:ea typeface="Calibri"/>
                <a:cs typeface="Calibri"/>
              </a:rPr>
              <a:t>Key Theme in PSHE </a:t>
            </a:r>
            <a:r>
              <a:rPr lang="en-GB" sz="2800" b="1" u="sng" dirty="0">
                <a:ea typeface="Calibri"/>
                <a:cs typeface="Calibri"/>
              </a:rPr>
              <a:t>this half term:</a:t>
            </a:r>
          </a:p>
          <a:p>
            <a:pPr algn="ctr"/>
            <a:r>
              <a:rPr lang="en-GB" sz="2800" b="1" dirty="0">
                <a:ea typeface="Calibri"/>
                <a:cs typeface="Calibri"/>
              </a:rPr>
              <a:t>County Lines</a:t>
            </a:r>
            <a:br>
              <a:rPr lang="en-GB" sz="2400" b="1" dirty="0">
                <a:ea typeface="Calibri"/>
                <a:cs typeface="Calibri"/>
              </a:rPr>
            </a:br>
            <a:r>
              <a:rPr lang="en-GB" sz="2400" b="1" i="1" dirty="0">
                <a:ea typeface="Calibri"/>
                <a:cs typeface="Calibri"/>
              </a:rPr>
              <a:t>Primary: </a:t>
            </a:r>
            <a:r>
              <a:rPr lang="en-GB" sz="2400" i="1" dirty="0">
                <a:ea typeface="Calibri"/>
                <a:cs typeface="Calibri"/>
                <a:hlinkClick r:id="rId2"/>
              </a:rPr>
              <a:t>What are the signs of County Lines? What is it? </a:t>
            </a:r>
            <a:br>
              <a:rPr lang="en-GB" sz="2400" i="1" dirty="0">
                <a:ea typeface="Calibri"/>
                <a:cs typeface="Calibri"/>
                <a:hlinkClick r:id="rId2"/>
              </a:rPr>
            </a:br>
            <a:r>
              <a:rPr lang="en-GB" sz="2400" i="1" dirty="0">
                <a:ea typeface="Calibri"/>
                <a:cs typeface="Calibri"/>
                <a:hlinkClick r:id="rId3"/>
              </a:rPr>
              <a:t>Listen to Emma’s story to find out more</a:t>
            </a:r>
            <a:br>
              <a:rPr lang="en-GB" sz="2400" i="1" dirty="0">
                <a:ea typeface="Calibri"/>
                <a:cs typeface="Calibri"/>
              </a:rPr>
            </a:br>
            <a:br>
              <a:rPr lang="en-GB" sz="2400" i="1" dirty="0">
                <a:ea typeface="Calibri"/>
                <a:cs typeface="Calibri"/>
              </a:rPr>
            </a:br>
            <a:r>
              <a:rPr lang="en-GB" sz="2400" b="1" i="1" dirty="0">
                <a:ea typeface="Calibri"/>
                <a:cs typeface="Calibri"/>
              </a:rPr>
              <a:t>Secondary: </a:t>
            </a:r>
            <a:r>
              <a:rPr lang="en-GB" sz="2400" dirty="0">
                <a:hlinkClick r:id="rId4"/>
              </a:rPr>
              <a:t>Running the Lines – Evan’s Story (youtube.com)</a:t>
            </a:r>
            <a:endParaRPr lang="en-GB" sz="2400" b="1" dirty="0">
              <a:ea typeface="Calibri"/>
              <a:cs typeface="Calibri"/>
            </a:endParaRPr>
          </a:p>
          <a:p>
            <a:pPr algn="ctr"/>
            <a:br>
              <a:rPr lang="en-GB" sz="2400" b="1" dirty="0">
                <a:ea typeface="Calibri"/>
                <a:cs typeface="Calibri"/>
              </a:rPr>
            </a:br>
            <a:r>
              <a:rPr lang="en-GB" sz="2400" dirty="0">
                <a:ea typeface="Calibri"/>
                <a:cs typeface="Calibri"/>
              </a:rPr>
              <a:t>What is going on in the world news? Check out the latest headlines on this link...</a:t>
            </a:r>
            <a:br>
              <a:rPr lang="en-GB" sz="2400" dirty="0">
                <a:ea typeface="Calibri"/>
                <a:cs typeface="Calibri"/>
              </a:rPr>
            </a:br>
            <a:r>
              <a:rPr lang="en-GB" sz="2400" dirty="0">
                <a:ea typeface="+mn-lt"/>
                <a:cs typeface="+mn-lt"/>
                <a:hlinkClick r:id="rId5"/>
              </a:rPr>
              <a:t>Form Time News (formtimeideas.com)</a:t>
            </a:r>
            <a:endParaRPr lang="en-GB" sz="2400" u="sng" dirty="0">
              <a:ea typeface="Calibri"/>
              <a:cs typeface="Calibri"/>
            </a:endParaRPr>
          </a:p>
          <a:p>
            <a:pPr algn="ctr"/>
            <a:endParaRPr lang="en-GB" sz="2400" dirty="0">
              <a:ea typeface="Calibri"/>
              <a:cs typeface="Calibri"/>
            </a:endParaRPr>
          </a:p>
          <a:p>
            <a:pPr algn="ctr"/>
            <a:r>
              <a:rPr lang="en-GB" sz="2400" dirty="0">
                <a:ea typeface="Calibri"/>
                <a:cs typeface="Calibri"/>
              </a:rPr>
              <a:t>Want to answer and discuss the BIG questions in life? Please </a:t>
            </a:r>
            <a:r>
              <a:rPr lang="en-GB" sz="2400" dirty="0" err="1">
                <a:ea typeface="Calibri"/>
                <a:cs typeface="Calibri"/>
              </a:rPr>
              <a:t>Oxplore</a:t>
            </a:r>
            <a:r>
              <a:rPr lang="en-GB" sz="2400" dirty="0">
                <a:ea typeface="Calibri"/>
                <a:cs typeface="Calibri"/>
              </a:rPr>
              <a:t>…</a:t>
            </a:r>
          </a:p>
          <a:p>
            <a:pPr algn="ctr"/>
            <a:r>
              <a:rPr lang="en-GB" sz="2400" dirty="0">
                <a:hlinkClick r:id="rId6"/>
              </a:rPr>
              <a:t>https://oxplore.org/</a:t>
            </a:r>
            <a:r>
              <a:rPr lang="en-GB" sz="2400" dirty="0"/>
              <a:t> </a:t>
            </a:r>
          </a:p>
          <a:p>
            <a:pPr algn="ctr"/>
            <a:endParaRPr lang="en-GB" sz="2400" dirty="0">
              <a:ea typeface="Calibri"/>
              <a:cs typeface="Calibri"/>
            </a:endParaRPr>
          </a:p>
          <a:p>
            <a:pPr algn="ctr"/>
            <a:r>
              <a:rPr lang="en-GB" sz="2400" b="1" dirty="0">
                <a:ea typeface="Calibri"/>
                <a:cs typeface="Calibri"/>
              </a:rPr>
              <a:t>British Values Focus: </a:t>
            </a:r>
            <a:r>
              <a:rPr lang="en-GB" sz="2400" b="1" i="1" dirty="0">
                <a:ea typeface="Calibri"/>
                <a:cs typeface="Calibri"/>
              </a:rPr>
              <a:t>Mutual Respect</a:t>
            </a:r>
            <a:br>
              <a:rPr lang="en-GB" sz="2400" b="1" i="1" dirty="0">
                <a:ea typeface="Calibri"/>
                <a:cs typeface="Calibri"/>
              </a:rPr>
            </a:br>
            <a:r>
              <a:rPr lang="en-GB" sz="2400" dirty="0">
                <a:hlinkClick r:id="rId7"/>
              </a:rPr>
              <a:t>Discrimination (formtimeideas.com)</a:t>
            </a:r>
            <a:endParaRPr lang="en-GB" sz="2400" dirty="0">
              <a:ea typeface="Calibri"/>
              <a:cs typeface="Calibri"/>
            </a:endParaRPr>
          </a:p>
          <a:p>
            <a:pPr algn="ctr"/>
            <a:endParaRPr lang="en-GB" sz="2400" b="1" u="sng" dirty="0">
              <a:ea typeface="Calibri"/>
              <a:cs typeface="Calibri"/>
            </a:endParaRPr>
          </a:p>
          <a:p>
            <a:pPr algn="ctr"/>
            <a:endParaRPr lang="en-GB" dirty="0">
              <a:ea typeface="Calibri"/>
              <a:cs typeface="Calibri"/>
            </a:endParaRPr>
          </a:p>
          <a:p>
            <a:pPr algn="ctr"/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64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Stinson</dc:creator>
  <cp:lastModifiedBy>Matthew Stinson</cp:lastModifiedBy>
  <cp:revision>1</cp:revision>
  <dcterms:created xsi:type="dcterms:W3CDTF">2024-06-05T06:49:06Z</dcterms:created>
  <dcterms:modified xsi:type="dcterms:W3CDTF">2024-06-05T06:50:31Z</dcterms:modified>
</cp:coreProperties>
</file>